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స్తుతియించుము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Sthuthiyinchumu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కాపరియైన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పరిశుద్ధాత్ముని స్తుతియించుము – (2)      ||నిరతము||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Kaapariyaina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Parishuddhthaathmuni Sthuthiyinchumu – (2) ||Nirathamu||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స్తుతియించుము ఓ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క్రీస్తేసుని స్తుతించు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Sthuthiyinchumu 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Kreesthesuni Sthuthinchu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బాధలను తీర్చేటి ఆ స్తోత్రార్హుని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 తొలగించే ఆ కరుణశీలుని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Baadhalanu Theercheti Aa Sthothraarhuni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Kashtaalu Tholaginche Aa Karunasheeluni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స్తుతియించుము ఓ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జయగీతముతో స్తుతించు      ||నిరతము||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Sthuthiyinchumu 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Jayageethamutho Sthuthinchu ||Nirathamu||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విడిపించే ఆ దేవ దేవుని స్తుతియించుము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ఆదుకొనే ఆరాధ్య దైవమునే స్తుతియించుము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 Vidipinche Aa Deva Devuni Sthuthiyinchumu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Aapadalo Aadukone Aaraadhya Daivamune Sthuthiyinchumu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నిన్నిలలో ఓదార్చి తన కృపలో బలపరచే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నిజ స్నేహితుని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Ninnilalo Odaarchi Thana Krupalo Balaparache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Nija Snehithunu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కలిగి స్తుతియించుము – (2)      ||నిరతము||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Kaligi Sthuthiyinchumu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సమయాలలో చాలిన దేవుని స్తుతియించుము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జీవ గ్రంథములో వ్రాసిన గొర్రెపిల్లని స్తుతియించుము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Samayaalalo Chaalina Devuni Sthuthiyinchumu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Jeeva Grandhamulo Raasina Gorrepillani Sthuthiyinchumu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భారం తొలగించి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కృపలో ఆదరించే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Bhaaram Tholaginchi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Krupalo Aadarainche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2026-02-25T09:09:10Z</dcterms:created>
  <dcterms:modified xsi:type="dcterms:W3CDTF">2026-02-25T09:09:10Z</dcterms:modified>
</cp:coreProperties>
</file>