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Naa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నా యేసయ్యా – నీకే ఆరాధనా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కన్న తండ్రివి – నను కొన్న తండ్రివి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Naa Yesayyaa – Neeke Aaraadhanaa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Kannna Thandrivi – Nanu Konnna Thandrivi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హృదయపు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Hrudayapu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తుడిచే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ఆదరించే నా సహాయమా (2)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Thudiche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Aadarinche Naa Sahaayamaa (2)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నీతియు న్యాయము నీవే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నమ్మిన నాకు నిత్యజీవము (2)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Neethiyu Nyaayamu Neeve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Nammina Naaku Nithyajeevamu (2)     ||Aaraadhanaa||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2026-02-25T09:14:40Z</dcterms:created>
  <dcterms:modified xsi:type="dcterms:W3CDTF">2026-02-25T09:14:40Z</dcterms:modified>
</cp:coreProperties>
</file>