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my heart condemns me not,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before the law I stand;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 cleansed me from all spot,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Satisfied its last demand.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it o’er and over again;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message clear and plain: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me with all my sin;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Purged from every spot and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 with Him I enter in.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it o’er and over again;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message clear and plain: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Sinners Jesus will receive;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 this word of grace to all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languish dead in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linger, all who fall.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it o’er and over again;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message clear and plain: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and He will give you rest;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Him, for His Word is plain;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take the sinfulest;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it o’er and over again;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message clear and plain: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receiveth sinful men.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2026-08-24T07:33:28Z</dcterms:created>
  <dcterms:modified xsi:type="dcterms:W3CDTF">2026-08-24T07:33:28Z</dcterms:modified>
</cp:coreProperties>
</file>