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 వినెడి పావనుడా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 Vinedi Paavanudaa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శాంతముతో నీ శత్రుల బ్రోవగ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సలిపిన ప్రార్థన నేర్పుమయా               ||ప్రార్థన||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Shaanthamutho Nee Shathrula Brovaga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Salipina Praarthana Nerpumayaa     ||Praarthana||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 వినెడి పావనుడా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 మాకు నేర్పుమయా                ||ప్రార్థన||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 Vinedi Paavanudaa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Praartana Maaku Nerpumayaa    ||Praarthana||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శ్రేష్టమైన భావము గూర్చి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శిష్య బృందముకు నేర్పితివి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Sreshtamaina Bhaavamu Goorchi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Shishya Brundamuku Nerpithivi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పరముడ నిన్ను ప్రనుతించెదము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ప్రార్థన నేర్పుమయా              ||ప్రార్థన||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Paramuda Ninnu Pranuthinchedamu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Praarthana Nerpumayaa   ||Praarthana||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దేవుడవని తెలిసి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కరము లెత్తి జంటగా మోడ్చి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Devudavani Thelisi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Karamu Leththi Jantaga Modchi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శిరమునువంచి సరిగను వేడిన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సుంకరి ప్రార్థన నేర్పుమయా               ||ప్రార్థన||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Shiramunuvanchi Sariganu vedina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Sunkari Praarthana Nerpumayaa     ||Praarthana||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దినదినంబు చేసిన సేవ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చిత్తముకు సరిపోవ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Dinadinambu Chesina Seva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Chiththamuku Saripova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దీనుడవయ్యి దిటముగా కొండను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చేసిన ప్రార్థన నేర్పుమయా                 ||ప్రార్థన||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Deenudavayyi Ditamuga Kondanu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Chesina Praarthana Nerpumayaa      ||Praarthana||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శత్రుమూక నిను చుట్టుకొని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సిలువపైన నిను జంపగను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Shathrumooka Ninu Chuttukoni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Siluvapaina Ninu Jampaganu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2026-02-25T09:09:06Z</dcterms:created>
  <dcterms:modified xsi:type="dcterms:W3CDTF">2026-02-25T09:09:06Z</dcterms:modified>
</cp:coreProperties>
</file>