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యేసురాజు వచ్చును దూతలతో వచ్చును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Yesuraaju Vachchunu Doothalatho Vachchunu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పరలోక బూరధ్వని మ్రోగగానే - పరిశుద్ధులెగిరి వెళ్ళెదరు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సత్యుని కళ్యాణ విందులో -మన మేసుతో నార్భటించెదము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Paraloka Booradhvani Mrogagaane - Parishuddhalegiri Velledaru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Sathyuni Kalyaana Vindulo -Mana Mesutho Naarbhatinchedamu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యేసురాజు వచ్చును దూతలతో వచ్చును - దాసుల పరమున జేర్చుటకు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ముఖజ్యోతిని జూచెదము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Yesuraaju Vachchunu Doothalatho Vachchunu - Daasula Paramuna Jerchutaku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Mukhajyothini Joochedamu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 ధ్వనులచే నుప్పొంగెదము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 Dhvanulache Nupponggedamu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సంఘ వధువు పెండ్లి కుమారుండేసుతో - మంగళ గీతము పాడును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నాడు మహిమలో మనము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Sanggha Vadhuvu Pendli Kumaarundesutho - Manggala Geethamu Paadunu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Mahimalo Manamu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స్నేహంపు లోతును రుచియింతుము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Snehampu Lothunu Ruchiyinthumu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ముద్ర నొంది శుద్ధులు తెల్ల నంగి ధరించి - శుద్ధుని ముంగిట నిలిచెదరు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నాడు స్వర్ణ కిరీటమును దాల్చి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Mudra Nondi Shuddhulu Thella Nanggi Dharinchi - Shuddhuni Munggita Nilichedaru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Svarna Kireetamunu Daalchi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 పాడుచు ప్రకాశించెదము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 Paaduchu Prakaashinchedamu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యేసునే ప్రేమించితి - లోక స్నేహం వీడితి - సదా నా యేసుతో ముచ్చటింతున్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ఆహా! భాసిల్లు మహిమతో ముచ్చటింతున్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Yesune Preminchithi - Loka Snehan Veedithi - Sadaa Naa Yesutho Muchchatinthun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Aahaa! Bhaasillu Mahimatho Muchchatinthun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నాడు ప్రభు యేసునితో సుఖ మొందెదన్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Prabhu Yesunitho Sukha Mondedan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2026-08-11T18:49:13Z</dcterms:created>
  <dcterms:modified xsi:type="dcterms:W3CDTF">2026-08-11T18:49:13Z</dcterms:modified>
</cp:coreProperties>
</file>