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notesMasterIdLst>
    <p:notesMasterId r:id="rId2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యెహోవాను స్తుతించుట మంచిది మహోన్నతుడా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Yehovaanu Sthuthinchuta Manchidi Mahonnathudaa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యెహోవా నీ కార్యము - లెంత మంచివి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యాలోచన లతి - గంభీరములు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Yehovaa Nee Kaaryamu - Lentha Manchivi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Yaalochana Lathi - Gambheeramulu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పశుప్రాయులు అవి-వేకులు వివేచింపరు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Pashupraayulu Avi-Vekulu Vivechimparu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నిత్యనాశనము - నొందుటకే గదా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భక్తిహీనులు గడ్డి - వలె చిగుర్చుదురు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Nithyanaashanamu - Nondutake Gadaa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Bhakthiheenulu Gaddi - Vale Chigurchuduru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చెడు కార్యములను - చేయువారు - పుష్పింతురు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Chedu Kaaryamulanu - Cheyuvaaru - Pushpinthuru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మహోన్నతుడవుగా - నిత్యముండు యెహోవా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శత్రువు లెహోవా - నశియించెదరు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Mahonnathudavugaa - Nithyamundu Yehovaa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Shathruvu Lehovaa - Nashiyinchedaru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చెడు పనులను చేయు - వారందరు - చెడిపోదురు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Chedu Panulanu Cheyu - Vaarandaru - Chedipoduru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నీతిమంతులు తమా-ల వృక్షమువలె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నాటబడినవారై - యెహోవా మందిరములో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Neethimanthulu Thamaa-La Vrukshamuvale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Naatabadinavaarai - Yehovaa Mandiramulo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ఎదుగుచు మొవ్వు వేసి - వర్థిల్లుచు నుండెదరు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Eduguchu Movvu Vesi - Varthilluchu Nundedaru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నాకు ఆశ్రయమైన - యెహోవా యథార్థుడు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చెడుగు లేనివాడని - ప్రసిద్ధి చేయుటకు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Naaku Aashrayamaina - Yehovaa Yathaarthudu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Chedugu Lenivaadani - Prasiddhi Cheyutaku</a:t>
            </a:r>
            <a:endParaRPr lang="en-US" sz="3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సారము కలిగి - పచ్చగ నుందురు వృద్ధులు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Saaramu Kaligi - Pachchaga Nunduru Vruddhulu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యెహోవాను స్తుతించుట మంచిది మహోన్నతుడా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Yehovaanu Sthuthinchuta Manchidi Mahonnathudaa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నామమును సంకీర్తనము చేయుట మంచిది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Naamamunu Sangkeerthanamu Cheyuta Manchidi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ఉదయము నందు నీదు కృపను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ప్రతిరాత్రిలో నీ - విశ్వాస్యతను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Udayamu Nandu Needu Krupanu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Prathiraathrilo Nee - Vishvaasyathanu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యెహోవా నిన్ను గూర్చి - ప్రచురించుట మంచిది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Yehovaa Ninnu Goorchi - Prachurinchuta Manchidi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పదితంతులు గల - స్వరమండలమున్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గంభీర ధ్వనిగల - సితారలను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Padithanthulu Gala - Svaramandalamun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Gambheera Dhvanigala - Sithaaralanu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వాయించి నిన్ను గూర్చి - ప్రచురించుట మంచిది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Vaayinchi Ninnu Goorchi - Prachurinchuta Manchidi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ఎందుకనగా యెహోవా - నీ కార్యము చేత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నీవు నన్ను సంతోష-పరచు చున్నావు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Endukanagaa Yehovaa - Nee Kaaryamu Chetha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Neevu Nannu Santhosha-Parachu Chunnaavu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చేతిపనులను బట్టి - నేనుత్సహించుచున్నాను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Chethipanulanu Batti - Nenuthsahinchuchunnaanu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2026-08-11T18:47:40Z</dcterms:created>
  <dcterms:modified xsi:type="dcterms:W3CDTF">2026-08-11T18:47:40Z</dcterms:modified>
</cp:coreProperties>
</file>