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దేవా నిత్యము నేను నిన్ను స్తుతియించెద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Devaa Nithyamu Nenu Ninnu Sthuthiyincheda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నేను సమాధిలోకి దిగిన - నా ప్రాణము వలన లాభమా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మన్ను నిన్ను స్తుతించునా? నీ సత్యమును గూర్చి అది వివరించునా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Nenu Samaadhiloki Digina - Naa Praanamu Valana Laabhamaa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Mannu Ninnu Sthuthinchunaa? Nee Sathyamunu Goorchi Adi Vivarinchunaa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నా అంగలార్పును నీవేగా - నాట్యముగా మార్చియుంటివి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గోనెపట్ట విడిపించి సంతోష - వస్త్రము ధరింప జేసితివి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Naa Anggalaarpunu Neevegaa - Naatyamugaa Maarchiyuntivi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Gonepatta Vidipinchi Santhosha - Vasthramu Dharimpa Jesithivi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దేవా నిత్యము  - నేను నిన్ను స్తుతియించెద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Devaa Nithyamu  - Nenu Ninnu Sthuthiyincheda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- హల్లెలూయ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- Hallelooya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 నా శత్రువులను - నా పై సంతోషింపనీయక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నీవు నన్నుద్ధరించినందుకై నేను - నిన్ను కొనియాడుచున్నాను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 Naa Shathruvulanu - Naa Pai Santhoshimpaneeyaka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Neevu Nannuddharinchinandukai Nenu - Ninnu Koniyaaduchunnaanu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 నీకు మొరపెట్టగా - నీవు నన్ స్వస్థపరచితివి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 జ్ఞాపకార్థ నామమును బట్టి - భక్తులారా ప్రభున్ కీర్తించుడు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 Neeku Morapettagaa - Neevu Nan Svasthaparachithivi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 Gnaapakaartha Naamamunu Batti - Bhakthulaaraa Prabhun Keerthinchudu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 పాతాళములో నుండి నా ప్రాణము లేవదీసితివి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నేను సమాధిలోకి దిగకుండగ - నీవు నన్ను బ్రతికించితివి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 Paathaalamulo Nundi Naa Praanamu Levadeesithivi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Nenu Samaadhiloki Digakundaga - Neevu Nannu Brathikinchithivi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 కోపము నిమిషమే - దయ ఆయుష్కాలముండును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ఏడ్పు వచ్చి రాత్రియుండిన ఉదయ - మున సంతోషము కలుగును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Aayana Kopamu Nimishame - Daya Aayushkaalamundunu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Edpu Vachchi Raathriyundina Udaya - Muna Santhoshamu Kalugunu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నే నెన్నడు కదలనని నా - క్షేమ కాలమున తలచితి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దయ కలిగి నీవే నా - పర్వతము స్థిరపరచితివి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 Nennadu Kadalanani Naa - Kshema Kaalamuna Thalachithi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Daya Kaligi Neeve Naa - Parvathamu Sthiraparachithivi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ముఖము నీవు దాచిన - యపుడు నేను క్షోభిల్లితి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నీకే మొర పెట్టితిని - నా ప్రభువును బ్రతిమాలు కొంటిని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Mukhamu Neevu Daachina - Yapudu Nenu Kshobhillithi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Neeke Mora Pettithini - Naa Prabhuvunu Brathimaalu Kontini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2026-08-11T18:47:23Z</dcterms:created>
  <dcterms:modified xsi:type="dcterms:W3CDTF">2026-08-11T18:47:23Z</dcterms:modified>
</cp:coreProperties>
</file>