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మరణమే గెలిచావు – మహిమనే చూపావు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మాటనే నిలిచావు వందనాలు (2)     ||నన్ను పిలిచావు||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Maraname Gelichaavu – Mahimane Choopaavu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Maatane Nilichaavu Vandanaalu (2)      ||Nannu Pilichaavu||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సిలువనే మోసావు వందనాలు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బరువునే దించావు వందనాలు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Siluvane Mosaavu Vandanaalu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Baruvune Dinchaavu Vandanaalu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సిలువనే మోసి – నా బరువునే 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ఋణమునే తీర్చావు వందనాలు (2)     ||నన్ను పిలిచావు||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Siluvane Mosi – Naa Baruvune 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Runamune Theerchaavu Vandanaalu (2)      ||Nannu Pilichaavu||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నీవే నా వందనాలు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నీడ నీవే నా వందనాలు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Neeve Naa Vandanaalu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Needa Neeve Naa Vandanaalu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నీవే – నా నీడ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వాడవు నీవే నా వందనాలు (2)     ||నన్ను పిలిచావు||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Neeve – Naa Needa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Vaadavu Neeve Naa Vandanaalu (2)      ||Nannu Pilichaavu||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వందనాలు యేసు నా వందనాలో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వందనాలు శతకోటి వందనాలు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Vandanaalu Yesu Naa Vandanaalo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Vandanaalu Shathakoti Vandanaalu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 దేవా నా వందనాలు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 దేవా నా వందనాలు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Devaa Naa Vandanaalu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Issaaku Devaa Naa Vandanaalu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 దేవా – ఇస్సాకు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దేవా నా వందనాలు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Devaa – Issaaku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Devaa Naa Vandanaalu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పిలిచావు వందనాలో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కలిసావు వందనాలు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Pilichaavu Vandanaalo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Kalisaavu Vandanaalu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మరువలేదు వందనాలో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విడువలేదు వందనాలు (2)     ||నన్ను పిలిచావు||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Maruvaledu Vandanaalo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Viduvaledu Vandanaalu (2)      ||Vandanaalu||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మహిమనే విడిచావు వందనాలు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మహిలోనికి వచ్చావు వందనాలు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Mahimane Vidichaavu Vandanaalu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Mahiloniki Vachchaavu Vandanaalu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మహిమనే విడిచావు – మహిలోనికి వచ్చావు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మార్గమై నిలిచావు వందనాలు (2)     ||నన్ను పిలిచావు||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Mahimane Vidichaavu – Mahiloniki Vachchaavu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Maargamai Nilichaavu Vandanaalu (2)      ||Nannu Pilichaavu||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మరణమే గెలిచావు వందనాలు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మహిమనే చూపావు వందనాలు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Maraname Gelichaavu Vandanaalu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Mahimane Choopaavu Vandanaalu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2026-02-25T09:15:14Z</dcterms:created>
  <dcterms:modified xsi:type="dcterms:W3CDTF">2026-02-25T09:15:14Z</dcterms:modified>
</cp:coreProperties>
</file>