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రాజు సన్నిధిన్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Raaju Sannidhin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తెల్లవస్త్రములు లేక - వెళ్ళజాలవు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రక్తములో కడుగును - వస్త్రములను || హల్లె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Thellavasthramulu Leka - Vellajaalavu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Rakthamulo Kadugunu - Vasthramulanu || Halle 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పాట పాడెదము  - హల్లెలూయ పాట పాడెదము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Paata Paadedamu  - Hallelooya Paata Paadedamu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పాడెదము  పాడెదము  హల్లెలూయపాట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Paadedamu  Paadedamu  Hallelooyapaata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మహిమ రాజు సన్నిధిన్ - మకుటధారులై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నిత్యజీవ శాంతిలో - నిలిచియుందుము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Mahima Raaju Sannidhin - Makutadhaarulai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Nithyajeeva Shaanthilo - Nilichiyundumu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శాంతి నాథుడేసుని - సముఖములో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సంతసమే నిత్యము - చింత లేదుగ || హల్లె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Shaanthi Naathudesuni - Samukhamulo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Santhasame Nithyamu - Chintha Leduga || Halle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 ప్రభువు తుడుచును - నా కన్నీటిని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ప్రేమతోడ మందను - పోషించును || హల్లె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 Prabhuvu Thuduchunu - Naa Kanneetini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Premathoda Mandanu - Poshinchunu || Halle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సంతసమున దూతలు - సంస్తుతించగా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పాడి మోక్షమందున - మోదమొందెదన్ || హల్లె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Santhasamuna Doothalu - SanSthuthinchagaa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Paadi Mokshamanduna - Modamondedan || Halle 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శత్రువునకు వెరువనేల - సోదరులారా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దైవపుత్రులారా నిద్ర - లేచి పాడుడి || హల్లె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Shathruvunaku Veruvanela - Sodarulaaraa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Daivaputhrulaaraa Nidra - Lechi Paadudi || Halle 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యేసురాక వార్త మ్రోగె - భాసురంబుగా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వచ్చుచున్నాడేసు సంఘ - వధువు కొరకు || హల్లె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Yesuraaka Vaartha Mroge - Bhaasurambugaa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Vachchuchunnaadesu Sanggha - Vadhuvu Koraku || Halle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2026-08-11T18:51:26Z</dcterms:created>
  <dcterms:modified xsi:type="dcterms:W3CDTF">2026-08-11T18:51:26Z</dcterms:modified>
</cp:coreProperties>
</file>