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దేవా నను కొనిపోవా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Devaa Nanu Konipovaa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 రాజ్యమందు నీతో కూడా వసియించుటకు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 వరకు ఈ భువిలో నమ్మకంగా బ్రతికెదను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 Raajyamandu Neetho Kooda Vasiyinchutaku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 Varaku Ee Bhuvilo Nammakamgaa Brathikedanu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దేవా నను కొనిపోవా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రాజ్యముకై వేచియున్నా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Devaa Nanu Konipovaa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Raajyamukai Vechiyunnaa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లేని లోకాన – నీ ప్రేమ కరువయ్యింది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లేని లోకాన – నీ ప్రేమ కనుమరుగయ్యింది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Leni Lokaana – Nee Prema Karuvayyindi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Leni Lokaana – Nee Prema Kanumarugayyindi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 కోసమే నే ఎదురు చూస్తున్నాను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 వరకు నీదు శక్తినిమ్మయా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 Kosame Ne Eduru Choosthunnaanu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 Varaku Needu Shakthinimmayaa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 కోసమే నే ఎదురు చూస్తున్నాను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 వరకు నన్ను నీదు సాక్షిగా నిల్పుము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 Kosame Ne Eduru Choosthunnaanu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 Varaku Nannu Needu Saakshigaa Nilpumu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 చూసినా అక్రమమే కనబడుతుంది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 తిరిగినా అన్యాయం ప్రబలి ఉంది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 Choosinaa Akramame Kanabaduthundi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 Thiriginaa Anyaayam Prabali Undi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 నను కాచి కాపాడు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 వరకు నను నిలబెట్టుము దేవా (2)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 Nanu Kaachi Kaapaadu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 Varaku Nanu Nilabettumu Devaa (2)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రాజ్యముకై ఈ లోకములో నీ కాడిని మోసెదను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ప్రేమించిన నీ బిడ్డలను నీ మందలో చేర్చెదను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Raajyamukai Ee Lokamulo Nee Kaadini Mosedanu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Preminchina Nee Biddalanu Nee Mandalo Cherchedanu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తోడుతో నను బ్రతికించుము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శక్తితో నను బలపరచుము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Thodutho Nanu Brathikinchumu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Shakthitho Nanu Balaparachumu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2026-02-25T09:34:40Z</dcterms:created>
  <dcterms:modified xsi:type="dcterms:W3CDTF">2026-02-25T09:34:40Z</dcterms:modified>
</cp:coreProperties>
</file>