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చిన్నారి బాలగా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Chinnaari Baalagaa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చిన్నారి బాలగా చిరుదివ్య జ్యోతిగా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కనరాని దేవుడు కనిపించెనా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Chinnaari Baalagaa Chirudivya Jyothigaa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Kanaraani Devudu Kanipinchenaa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ప్రేమ నా పైన కురిపించెనా… కురిపించెనా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జో.. లాలిజో.. జో… లాలిజో…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Prema Naa Paina Kuripinchenaa… Kuripinchenaa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Jo.. Laalijo.. Jo… Laalijo…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భోగాలు వర దూత గానాలు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తనకున్న భాగ్యాలు విడనాడెనా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Bhogaalu Vara Dootha Gaanaalu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Thanakunna Bhaagyaalu Vidanaadenaa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పాపాలు భరియించెనా – శాపాలు భరియించెనా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ఆశ్చర్యమే సంతోషమే సమాధానమే        ||జో లాలిజో||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Paapaalu Bhariyinchenaa – Shaapaalu Bhariyinchenaa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Aascharyame Santhoshame Samaadhaaname           ||Jo Laalijo||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తనయుండై మహిమా స్వరూపుండై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మానుజావతారుండై పవళించెనా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Thanayundai Mahimaa Swaroopundai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Manujaavathaarundai Pavalinchenaa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గాఢాంధకారంబున ఒక తార ఉదయించెనా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బాలుడై ప్రభు యేసుడు మరియమ్మ ఒడిలోన నిదురించెనా        ||జో లాలిజో||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Gaadaandhakaarambuna Oka Thaara Udayinchenaa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Baaludai Prabhu Yesudu Mariyamma Odilona Nidurinchenaa           ||Jo Laalijo||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స్వరూపుండు కరుణా సముద్రుండు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 శక్తిమంతుడు కమనీయుడు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Swaroopundu Karunaa Samudrundu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 Shakthimanthudu Kamaneeyudu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ఆశ్చర్యకరుడాయనే ఆలోచన కర్తాయనే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అభిషిక్తుడు ఆరాధ్యుడు ప్రేమామయుడు ప్రియుడేసుడు        ||జో లాలిజో||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Aascharyakarudaayane Aalochana Karthaayane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Abhishikthudu Aaraadhyudu Premaamayudu Priyudesudu           ||Jo Laalijo||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2026-02-25T09:15:26Z</dcterms:created>
  <dcterms:modified xsi:type="dcterms:W3CDTF">2026-02-25T09:15:26Z</dcterms:modified>
</cp:coreProperties>
</file>