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మరువలేను మరువలేను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Maruvalenu Maruvalenu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2026-07-09T10:30:39Z</dcterms:created>
  <dcterms:modified xsi:type="dcterms:W3CDTF">2026-07-09T10:30:39Z</dcterms:modified>
</cp:coreProperties>
</file>