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Can it Be?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left His Father's throne above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free, so infinite His grace-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Humbled Himself because of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bled for all His chosen race: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mercy all, immense and free,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 my God, it found out me!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mercy all, immense and free,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 my God, it found out me!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my imprisoned spirit lay,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bound in sin and nature's night;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Thine eye diffused a quickening ray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woke, the dungeon flamed with light;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chains fell off, my heart was free,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rose, went forth, and followed Thee.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chains fell off, my heart was free,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rose, went forth, and followed Thee.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condemnation now I dread;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and all in Him, is mine;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Alive in Him, my living Head,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clothed in righteousness divine,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can it be that I should gain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interest in the Savior's blood?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Bold I approach th'eternal throne,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claim the crown, through Christ my own.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Bold I approach th'eternal throne,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claim the crown, through Christ my own.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Died He for me, who caused His pain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me, who Him to death pursued?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Amazing love! How can it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Thou, my God, shouldst die for me?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Amazing love! How can it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Thou, my God, shouldst die for me?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mystery all: th'Immortal dies: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explore His strange design?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vain the firstborn seraph tries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sound the depths of love divine.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mercy all! Let earth adore,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angel minds inquire no more.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mercy all! Let earth adore;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angel minds inquire no more.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2026-08-24T07:33:14Z</dcterms:created>
  <dcterms:modified xsi:type="dcterms:W3CDTF">2026-08-24T07:33:14Z</dcterms:modified>
</cp:coreProperties>
</file>