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All Christians Be Committed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God's command to love each other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required of ev'ry one.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Showing mercy to each other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Mirrors His redeeming Son.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compassion He has given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His love that is divine.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cross sins were forgiven;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 and peace are fully thine.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in praise and adoration,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who on Christ's name believe.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Worship Him with consecration;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and love will you receive.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grace give Him the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Spirit and the Word;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repeat the Gospel story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the world His Name has heard.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all christians, be committed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service of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your lives for Him more fitted;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Tune your hearts with one accord.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into His courts with gladness;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his sacred vows renew.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away from sin and sadness;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transformed with life anew.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your time and talents give Him-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are gifts from God above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used by Christians freely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proclaim His wondrous love.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again to serve the Savior;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Tithes and off'rings with you bring.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your work, with Him find favor,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with joy His praises sing.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2026-08-24T07:33:31Z</dcterms:created>
  <dcterms:modified xsi:type="dcterms:W3CDTF">2026-08-24T07:33:31Z</dcterms:modified>
</cp:coreProperties>
</file>