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ఈ సమయాన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Ee Samayaana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ఈ సమయాన ప్రభుని పాట పాడెద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సుధలు చిందు ఆ నామమును భువిని నేను చాటెద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Ee Samayaana Prabhuni Paata Paadeda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Sudhalu Chindu Aa Naamamunu Bhuvini Nenu Chaateda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ఘోరపాపులనైనా మార్చివేయును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కఠిన హృదయములైనా కరిగిపోవును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Ghorapaapulanainaa Maarchiveyunu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Kathina Hrudayamulainaa Karigipovunu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కరుణ వాక్కులే ప్రేమపూరితం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Karuna Vaakkule Premapoorithan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ఎంచలేని దివ్య ప్రేమ యేసు సిల్వ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ఎంచిచూడ ఏది లేదు మంచితనము నాలో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Enchaleni Divya Prema Yesu Silva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Enchichooda Edi Ledu Manchithanamu Naalo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రక్తధారలే క్షమాసహితము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Rakthadhaarale Kshamaasahithamu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కష్టమైన నష్టమైన క్రీస్తే ఆశ్రయం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హింసయైన బాధయైన లేదు ఏ భయం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Kashtamaina Nashtamaina Kreesthe Aashrayan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Hinsayaina Baadhayaina Ledu E Bhayan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మధుర నామమే రక్షణకారకం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Madhura Naamame Rakshanakaarakang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2026-08-24T10:17:01Z</dcterms:created>
  <dcterms:modified xsi:type="dcterms:W3CDTF">2026-08-24T10:17:01Z</dcterms:modified>
</cp:coreProperties>
</file>