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కనులున్నా కానలేని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Kanulunnaa Kaanaleni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బోధ ఉన్నా బ్రతుకులేని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పిలుపు ఉన్నా ప్రయాసపడని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Bodha Unnaa Brathuku Leni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Pilupu Unnaa Prayaasapadani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 ఉన్నా సాక్ష్యములేని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సంఘము ఉన్నా ఆత్మలులేని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 Unnaa Saakshyamu Leni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Sanghamu Unnaa Aathmalu Leni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నన్ను నింపుమయ్యా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ఆత్మలేని వాడను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Nannu Nimpumayyaa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Leni Vaadani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పాదిరిని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మాదిరి లేని కాపరిని (2)          ||కనులున్నా||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Paadirini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Maadiri Leni Kaaparini (2)                 ||Kanulunnaa||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కనులున్నా కానలేని చెవులున్నా వినలేని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మనసున్నా మతిలేని స్తితియున్నా గతిలేని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Kanulunnaa Kaanaleni Chevulunnaa Vinaleni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Manasunnaa Mathileni Sthithiyunnaa Gathileni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వాడను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ఓడిపోయిన వాడను (2)         ||కనులున్నా||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Vaadanu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Odipoyina Vaadanu (2)             ||Kanulunnaa||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ఉన్నా ఏమిలేని అందరు ఉన్న ఏకాకిని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ఉన్నా కానరాని చెంతనున్నా చేరలేని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Unnaa Emi Leni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Andaru Unna Ekaakini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నన్ను విడువకయ్యా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దిక్కులేని వాడను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Unnaa Kaanaraani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Chenthanunnaa Cheraleni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వాడను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చెదరిపోయిన గూడును (2)      ||కనులున్నా||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Nannu Viduvakayyaa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 Leni Vaadanu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భాషలున్నా భావములేని ఆత్మ ఉన్నా అవివేకిని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భక్తి ఉన్నా శక్తిలేని ప్రార్థన ఉన్నా ప్రేమలేని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Bhaashalunnaa Bhaavamu Leni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Unnaa Avivekini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నన్ను కరుణించుమా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ఫలములేని వాడను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Bakthi Unnaa Shakthi Leni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Praarthana Unaa Prema Leni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వాసిని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పేరుకు మాత్రమే విశ్వాసిని (2)     ||కనులున్నా||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Nannu Karuninchumaa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Phalamu Leni Vaadanu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2026-02-25T09:33:54Z</dcterms:created>
  <dcterms:modified xsi:type="dcterms:W3CDTF">2026-02-25T09:33:54Z</dcterms:modified>
</cp:coreProperties>
</file>