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బ్రతుకుట నీ కోసమే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Brathukuta Nee Kosame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ప్రేమ నుండి ఏవి ఎడబాపవయ్యా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ఏవి ఎడబాపవయ్యా..          ||యేసయ్య||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Prema Nundi Aevi Edabaapavayyaa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Aevi Edabaapavayyaa..           ||Yesayya||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బ్రతుకుట నీ కోసమే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మరణమైతే నాకిక మేలు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Brathukuta Nee Kosame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Maranamaithe Naakika Melu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వేయబడినానయ్యా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నాలో జీవించుమయ్యా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Veyabadinaanayyaa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Naalo Jeevinchumayyaa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 యేసయ్యా నా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 Yesayyaa Naa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క్షణమైనా ఏ దినమైనా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కొరకే నే జీవించెద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Kshanamainaa Ae Dinamainaa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Korake Ne Jeevincheda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శ్రమలైనా శోధనలైనా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ఇరుకులైనా ఇబ్బందులైనా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Shramalainaa Shodhanalainaa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Irukulainaa Ibbandulainaa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ఊపిరి ఉన్నంత వరకు నీ సేవలో సాగెదనయ్యా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సేవలో సాగెదనయ్యా..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Oopiri Unnantha Varaku Nee Sevalo Saagedanayyaa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Sevalo Saagedanayyaa..  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లోకములోని నిందలు నాపై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రాళ్ళై రువ్విన రంపాలై కోసిన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Lokamulona Nindalu Naapai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Raallai Ruvvina Rampaalai Kosina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రాజులైనా అధిపతులైనా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ఉన్నవి అయినా రాబోవువైనా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Raajulainaa Adhipathulainaa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Unnavi Ainaa Raabovuvainaa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2026-02-25T09:19:34Z</dcterms:created>
  <dcterms:modified xsi:type="dcterms:W3CDTF">2026-02-25T09:19:34Z</dcterms:modified>
</cp:coreProperties>
</file>