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 జన్మించె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 Janminche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 పూజించి కొనియాడిరి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హల్లెలూయ.. హల్లెలూయ..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Poojinchi Koniyaadiri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Hallelooya.. Hallelooya..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హల్లెలూయ.. క్రిస్మస్ ఓ.. ఓ..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Hallelooya.. Christmas O.. O..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 స్థలములలో దేవునికి మహిమయు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కిష్టులకు సమాధానము కల్గును గాక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 Sthalamulalo Devuniki Mahimayu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Kishtulaku Samaadhaanamu Kalgunu Gaaka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 జన్మించిన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హృదయంలో జన్మించుటే క్రిస్మస్ పండుగా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 Janminchina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Hrudayamlo Janminchute Christmas Pandugaa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హల్లెలూయ.. హల్లెలూయ..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హల్లెలూయ.. క్రిస్మస్ ఓ.. ఓ..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Hallelooya.. Hallelooya..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Hallelooya.. Christmas O.. O..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జన్మించె.. జన్మించె..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పశువుల పాకలోనా.. ఓ.. ఓ 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Janminche.. Janminche..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Pashuvula Paakalonaa.. O.. O..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హల్లెలూయ.. హల్లెలూయ..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హల్లెలూయ.. క్రిస్మస్ ఓ.. ఓ..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Hallelooya.. Hallelooya..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Hallelooya.. Christmas O.. O..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రాత్రివేళ గొల్లలు గొర్రెలు కాయుచుండగా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దేవదూత వచ్చి శుభవార్తను తెల్పెను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Raathrivela Gollalu Gorrelu Kaayuchundagaa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Devadootha Vachchi Shubhvaartanu Thelpenu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సంతోషించి ఆనందించి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యేసును చూచి పరవశించి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Santhoshinchi Aanandinchi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Yesunu Choochi Paravasinchi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శుభవార్తను ప్రకటించిరి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హల్లెలూయ.. హల్లెలూయ..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Shubhvaarthanu Prakatinchiri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Hallelooya.. Hallelooya..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హల్లెలూయ.. క్రిస్మస్ ఓ.. ఓ..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Hallelooya.. Christmas O.. O..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ఆకాశములో ఒక తార జ్ఞానుల కొరకు వెలసెను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పుట్టిన స్థలమునకు నడిపించెను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Aakaashamulo Oka Thaara Jnaanula Koraku Velasenu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Puttina Sthalamunaku Nadipinchenu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సాంబ్రాణి బోళం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 యేసునికి అర్పించి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Saambraani Bolam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 Yesuniki Arpinchi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2026-02-25T09:18:03Z</dcterms:created>
  <dcterms:modified xsi:type="dcterms:W3CDTF">2026-02-25T09:18:03Z</dcterms:modified>
</cp:coreProperties>
</file>