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నామములో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Naamamulo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మోకాలొంగును నీ నామము ఎదుట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నాలుక పలుకును ప్రభు యేసుకే ఘనత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Mokaalongunu Nee Naamamu Eduta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Naaluka Palukunu Prabhu Yesuke Ghanathaa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శ్రేష్టమైన నామము – శక్తిగలిగిన నామము (2)       ||నీ నామమునే||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Sreshtamaina Naamamu – Shakthigaligina Naamamu (2)       ||Nee Naamamune||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హెచ్చింపబడును గాక నీ నామము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కీర్తింపబడును గాక నీ నామము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Hechchimpabadunu Gaaka Nee Naamamu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Keerthimpabadunu Gaaka Nee Naamamu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కొనియాడబడును గాక నీ నామము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నామములకు పై నామముగా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Koniyaadabadunu Gaaka Nee Naamamu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Naamamulaku Pai Naamamugaa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నామములకు పై నామముగా – (3)       ||నీ నామమునే||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Naamamulaku Pai Naamamugaa – (3)      ||Nee Naamamune||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నామములో సృష్టి అంతా సృజింపబడెనో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నామమునే స్తుతింతును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Naamamulo Srushti Anthaa Srujimpabadeno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Naamamune Sthuthinthunu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నామములో పాపమంతా క్షమించబడెనో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నామమునే పూజింతును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Naamamulo Paapamanthaa Kshaminchabadeno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Naamamune Poojinthunu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నామములో దావీదు గోలియాతును ఎదురించెనో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నామమునే నమ్మెదను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Naamamulo Daaveedu Goliyaathunu Edurincheno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Naamamune Nammedanu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నామములో ఈ లోకమంతటికి రక్షణ కలుగునో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నామమునే స్మరింతును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Naamamulo Ee Lokamanthatiki Rakshana Kaluguno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Naamamune Smarinthunu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నామమునే ధ్వజముగ పైకెత్తెదను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నామమే ఆధారము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Naamamune Dhwajamuga Paiketthedanu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Naamame Aadharamu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నామమునే ధ్వజముగ పైకెత్తెదను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నామమే నా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Naamamune Dhwajamuga Paiketthedanu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Naamame Naa Jayamu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 తలవంచును నీ నామము ఎదుట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 తల వంగును నీ నామము ఎదుట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 Thalavanchunu Nee Naamamu Eduta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Shapamu Thala Vangunu Nee Naamamu Eduta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సాటిలేని నామము – స్వస్థపరచే నామము (2)       ||నీ నామమునే||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Saatileni Naamamu – Swasthaparache Naamamu (2)       ||Nee Naamamune||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2026-02-25T09:33:43Z</dcterms:created>
  <dcterms:modified xsi:type="dcterms:W3CDTF">2026-02-25T09:33:43Z</dcterms:modified>
</cp:coreProperties>
</file>