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విలువైనది నీ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Viluvainadi Nee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అసాధ్యమేముంది – నా యేసయ్యకు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 ఏముంది ఆ గొప్ప ప్రేమకు          ||విలువైనది||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Asaadhyamemundi – Naa Yesayyaku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 Emundi Aa Goppa Premaku             ||Viluvainadi||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విలువైనది నీ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యేసయ్యకే అది అంకితం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Viluvainadi Nee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Yesayyake Adi Ankitham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దేవ దేవుని స్వరూపంలో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చేసుకున్న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Deva Devuni Swaroopamlo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Chesukunna Prema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రూపులో నిను చూడాలని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మలచుకున్న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Roopulo Ninu Choodaalani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Malachukunna Prema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మట్టి ముద్దలో – తన ఊపిరే ఊది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నిర్మించిన ఆ గొప్ప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Matti Muddalo – Thana Oopire Oodi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Nirminchina Aa Goppa Prema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కంటి రెప్పలా – నిను కాచేటి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క్షణమైన నిన్ను ఎడబాయని ప్రేమా…         ||విలువైనది||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Kanti Reppalaa – Ninu Kaacheti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Kshanamaina Ninnu Edabaayani Premaa…           ||Viluvainadi||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అవసరాన్ని తీర్చే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నాన్న మన ముందరుండగా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Avasaraanni Theerche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Naanna Mana Mundarundagaa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అనుక్షణమున నీ చేయి విడువక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ఆయనీతో నడిచెగా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Anukshanamuna Nee Cheyi Viduvaka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Aayaneetho Nadichegaa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ఎటువంటి బాధైనా – ఏలాంటి శ్రమ అయినా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విడిపించే దేవుడుండగా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Etuvanti Baadhainaa – Elaanti Shrama 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Vidipinche Devudundagaa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2026-02-25T09:08:31Z</dcterms:created>
  <dcterms:modified xsi:type="dcterms:W3CDTF">2026-02-25T09:08:31Z</dcterms:modified>
</cp:coreProperties>
</file>