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తెల్లవారిన వేళం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Thellavaarina Velam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 భారము మనము - ప్రభుని పై నిడి గురుని పాదములు చెంత నోరిగి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 కర్త విశాల కరము మాటున దాగి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 Bhaaramu Manamu - Prabhuni Pai Nidi Guruni Paadamulu Chemtha Norigi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 Kartha Vishaala Karamu Maatuna Daagi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యాపదలం దోలం గించు మని వేడుకొనుచున్ ||తెల్లవారిన 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Yaapadalam Dolam Gimchu Mani Vedukonuchun ||Thellavaarina Vela||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తెల్లవారిన వేళం - దెలి వొంది మన క్రీసు - దివ్య నామము బాడరె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 ప్రియులార - దివస రక్షణ వేడరే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Thellavaarina Velam - Deli Vomdi Mana Kreesu - Divya Naamamu Baadare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 Priyulaara - Divasa Rakshana Vedare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రొమ్మున దాంచు - పిల్ల రీతిని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మనలం జల్లదనముగ రాతి వెల్ల గాచిన విభుని ||తెల్లవారిన 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Rommuna Daamchu - Pilla Reethini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Manalam Jalladanamuga Raathi Vella Gaachina Vibhuni ||Thellavaarina Vela||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నిద్రపోయిన వేళ - నిఖిలాపదులంబాపి - నిశలన్ని గడుపు విభునిన్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భద్రముగ వినతించి - భయభక్తితో మనము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Nidrapoyina Vela - Nikhilaapadulambaapi - Nishalanni Gadupu Vibhunin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Bhadramuga Vinathimchi - Bhayabhakthitho Manamu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ముద్రితాక్షులం గెలు మోడ్చి ప్రభు యొక్కుచును ||తెల్లవారిన 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Mudrithaakshulam Gelu Modchi Prabhu Yokkuchunu ||Thellavaarina Vela||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భాను డుదయం బయ్యెం - పద్మములు వికసిల్లె - గానములు జేసెం బక్షుల్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మానసాబ్దము అలర - మనము కల్వరి మెట్ట పై నెక్కి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Bhaanu Dudayam Bayyem - Padmamulu Vikasille - Gaanamulu Jesem Bakshul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Maanasaabdamu Alara - Manamu Kalvari Metta Pai Nekki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దనెడి ప్రభు జూచి వేడ్మన్ ||తెల్లవారిన 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Danedi Prabhu Joochi Vedman ||Thellavaarina Vela||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దిట్టముగ మానసేంద్రియ కాయ శోధనలు పట్టుకొని యుండు దినమున్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దట్టముగ మన నాల్గు తట్ల యేసుని కరుణం జుట్టుకొని రక్షించు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Dittamuga Maanasemdriya Kaaya Shodhanalu Pattukoni Yumdu Dinamun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Dattamuga Mana Naalgu Thatla Yesuni Karunam Juttukoni Rakshimchu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 మడుగుకొనుచున్ ||తెల్లవారిన వేళ||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 Madugukonuchun ||Thellavaarina Vela||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2026-08-11T18:41:34Z</dcterms:created>
  <dcterms:modified xsi:type="dcterms:W3CDTF">2026-08-11T18:41:34Z</dcterms:modified>
</cp:coreProperties>
</file>