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కనికరించి నన్ను రక్షించు మేసయ్యా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Kanikarinchi Nannu Rakshinchu Mesayyaa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కనికరించి నన్ను రక్షించు మేసయ్యా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Kanikarinchi Nannu Rakshinchu Mesayyaa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పాపములోనే జన్మించినాను - పాపములోనే - జీవించినాను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Paapamulone Janminchinaanu - Paapamulone - Jeevinchinaanu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పాపము చేసితి - మాటలతోను - పాపము చేసితి - యోచనలోను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Paapamu Chesithi - Maatalathonu - Paapamu Chesithi - Yochanalonu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గర్వముతో జీవి-తము గడిపితిని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హృదయమును కఠి-నము చేసికొంటి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Garvamutho Jeevi-Thamu Gadipithini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Hrudayamunu Kathi-Namu Chesikonti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యేసు ప్రభూ కష్ట-మును సహించితివి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 కొఱకు రక్త-ము కార్చినావు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Yesu Prabhoo Kashta-Munu Sahinchithivi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 Koraku Raktha-Mu Kaarchinaavu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తెఱచితి నా యెద - విశ్వాసముతో - యేసుని రక్తము నంగీకరించితి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యేసూ నీ రక్తమందు రక్షణ పొందితి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Therachithi Naa Yeda - Vishvaasamutho - Yesuni Rakthamu Nanggeekarinchithi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Yesoo Nee Rakthamandu Rakshana Pondithi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2026-08-11T18:40:09Z</dcterms:created>
  <dcterms:modified xsi:type="dcterms:W3CDTF">2026-08-11T18:40:09Z</dcterms:modified>
</cp:coreProperties>
</file>