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సృష్టికర్త బలియాగమా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స్తోత్రార్హుడా నీకే ఆరాధన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Srushtikartha Baliyaagamaa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Sthothraarhudaa Neeke Aaraadhana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 కుమారుడా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పరిశుద్ధాత్ముడా నీకే స్తోత్రం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 Kumaarudaa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Parishuddhaathmudaa Neeke Sthothram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నీతిమంతుడా మేఘారూఢుడా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పాత్రుడా నీకే మహిమ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Neethimanthudaa Meghaaroodudaa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Paathrudaa Neeke Mahima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స్వస్థతల కన్నా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సన్నిధియే మిన్న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Swasthathala Kannaa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Sannidhiye Minna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అద్భుతములు కన్నా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కృపయే మిన్న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Adbhuthamula Kannaa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Krupaye Minna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నే ఉపేక్షించి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నేను హెచ్చించి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Ne Upekshinchi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Nenu Hechchinchi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కొనియాడి కీర్తింతును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Koniyaadi Keerthinthunu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పరిశుద్ధుడా పరమాత్ముడా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పునరుత్తానుడా నీకే ఘనత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Parishuddhudaa Paramaathmudaa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Punarutthaanudaa Neeke Ghanatha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2026-02-25T09:19:54Z</dcterms:created>
  <dcterms:modified xsi:type="dcterms:W3CDTF">2026-02-25T09:19:54Z</dcterms:modified>
</cp:coreProperties>
</file>