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ఆకాశం అమృత జల్లులు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 Amrutha Jallulu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ఆకాశం అమృత జల్లులు కురిపించింది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లోకం ఆనందమయమై మురిసింది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 Amrutha Jallulu Kurpinchindi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 Aanandamayamai Murisindi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అంతు లేని ఈ అనంత జగతిలో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కొరవడి మసలుచుండగా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Anthu Leni Ee Anantha Jagathilo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Koravadi Masaluchundagaa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రక్షణకై నిరీక్షణతో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వీక్షించే ఈ అవనిలో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Rakshanakai Nireekshanatho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Veekshinche Ee Avanilo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సమతల కధిపతి నేడు జన్మించినాడనీ           ||ఆకాశం||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Samathala Kadhipathi Nedu Janminchinaadanee            ||Aakaasham||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పొంతన లేని వింత జగతిలో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పాపాంధకారం ప్రబలి యుండగా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Ponthana Leni Vintha Jagathilo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Paapaandhakaaram Prabali Yundagaa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సమ్మతిని మమతలను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పెంచుటకై ఈ పృథివిపై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Sammathini Mamathalanu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Penchutakai Ee Pruthivipai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దేవుడే ఆదరంబున ఉదయించినాడనీ             ||ఆకాశం||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Devude Aadarambuna Udayinchinaadanee          ||Aakaasham||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2026-02-25T08:46:13Z</dcterms:created>
  <dcterms:modified xsi:type="dcterms:W3CDTF">2026-02-25T08:46:13Z</dcterms:modified>
</cp:coreProperties>
</file>