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కలనైనా ఇలనైనా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Kalanainaa Ilanainaa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కలనైనా ఇలనైనా నన్ను ఏనాడైనా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విడువని దేవుడా నా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Kalanainaa Ilanainaa Nannu Enaadainaa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Viduvani Devudaa Naa Yesayyaa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శ్రమయైనా బాధైనా ఏ కన్నీరైనా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ఓదార్చే దేవుడా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Shramayainaa Baadhainaa Ae Kanneerainaa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Odaarche Devudaa Yesayyaa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ప్రేమించే వారే లేకున్నా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కరుణించే వారే లేకున్నా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Preminche Vaare Lekunnaa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Karuninche Vaare Lekunnaa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ఆదరించే యేసు నన్ను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తల్లి కన్న మిన్నయై       ||కలనైనా||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Aadarinche Yesu Nannu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Thalli Kanna Minnayai         ||Kalanainaa||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జిగటగల ఊబిలో నుండి లేవనెత్తినావు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లోకమంత నను విడచినను విడువనన్న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Jigatagala Oobhilo Nundi Levanetthinaavu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Lokamantha Nanu Vidachinanu Viduvananna Yesayyaa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నీకేమి చెల్లింతు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నిన్నెలా వర్ణింతు (2)         ||కలనైనా||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Neekemi Chellinthu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Ninnelaa Varninthu (2)          ||Kalanainaa||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పరిశుద్ధాత్మతో నను నింపి శుద్ధిపరచువాడవు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లేమి లేక నా హృదయమును తృప్తిపరచువాడవు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Parishuddhathmatho Nanu Nimpi Shuddhiparachuvaadavu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Lemi Leka Naa Hrudayamunu Thrupthiparachuvaadavu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నీకేమి చెల్లింతు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నిన్నెలా వర్ణింతు (2)         ||కలనైనా||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Neekemi Chellinthu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Ninnelaa Varninthu (2)          ||Kalanainaa||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2026-02-25T08:37:11Z</dcterms:created>
  <dcterms:modified xsi:type="dcterms:W3CDTF">2026-02-25T08:37:11Z</dcterms:modified>
</cp:coreProperties>
</file>