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 చింతించకుండు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 Chinthinchakundu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 చింతించకుండు - నిన్నుం - గావ వచ్చిన యేసు కరుణా మయుండు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జీవమా చింతించి - క్షితి మూరె డైన నీ - జీవము కున్నతిం జేసెదవా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 Chinthinchakundu - Ninnun - Gaava Vachchina Yesu Karunaa Mayundu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Jeevamaa Chinthinchi - Kshithi Moore Daina Nee - Jeevamu Kunnathin Jesedavaa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కావున నీ చింతా - క్రాంతము వెడలించు - దేవు డెహోవ నీ -దిక్కని నమ్మి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॥జీవమా॥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Kaavuna Nee Chinthaa - Kraanthamu Vedalinchu - Devu Dehova Nee -Dikkani Nammi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॥Jeevamaa॥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గగన వీధిని బోవు - ఖగములు దున్న్చునా - తెగంగోసి కొట్లలో -దా౭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చునొకో = యగణిత పక్షుల - కాహార మియ్యంగ - బెగడెద వెందుకు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Gagana Veedhini Bovu - Khagamulu Dunnchunaa - Theganggosi Kotlalo -Daa౭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Chunoko = Yaganitha Pakshula - Kaahaara Miyyangga - Begadeda Venduku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పెంచునిన్నత డు ॥జీవమా॥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Penchuninnatha Du ॥Jeevamaa॥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పక్షి వృక్షాదుల = పైనింత ప్రేమతో - భక్షణ లిచ్చుచుం - బాలింపంగా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నక్షరములకంటె - హెచ్చుగ నన్నెంచి - యక్షయముగ నేలు - నల్బవిశ్వాసి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Pakshi Vrukshaadula = Painintha Prematho - Bhakshana Lichchuchun - Baalimpanggaa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Naksharamulakante - Hechchuga Nannenchi - Yakshayamuga Nelu - Nalbavishvaasi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॥జీవమా॥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॥Jeevamaa॥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మిశ్రాయీం బాధల - మేరల దొలంగించి - యిశ్రాయేలుకు - మన్నా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నియ్యలేదా = యాగశ్రయమై నీదు - హస్తము విడువక - నీ శ్రమలను బాపి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Mishraayeen Baadhala - Merala Dolangginchi - Yishraayeluku - Mannaa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Niyyaledaa = Yaagashrayamai Needu - Hasthamu Viduvaka - Nee Shramalanu Baapi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నిన్నేలునతడు ॥జీవమా॥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Ninnelunathadu ॥Jeevamaa॥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2026-08-11T18:44:08Z</dcterms:created>
  <dcterms:modified xsi:type="dcterms:W3CDTF">2026-08-11T18:44:08Z</dcterms:modified>
</cp:coreProperties>
</file>