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సద్భక్తితోడ సాక్షులై నిత్య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Sadbhakthithoda Saakshulai Nithya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సద్భక్తితోడ నిత్య జీవ కిరీటంబు మీ కబ్బును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నొందు వారిం జూడంగా హల్లెలూయా 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Sadbhakthithoda Nithya Jeeva Kireetambu Mee Kabbunu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Nondu Vaarin Joodanggaa Hallelooyaa 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నామమున్‌ స్తుతింతుము | 4. &amp; దివ్యసభ ! స్నేహభావులు 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| అన్యోన్య సహవాసమున్‌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Naamamun Sthuthinthumu | 4. &amp; Divyasabha ! Snehabhaavulu 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| Anyonya Sahavaasamun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పోరాటమందు వారి దుర్గమౌ నమ్మిక గల క్రీస్తువారలు!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Poraatamandu Vaari Durgamau Nammika Gala Kreesthuvaaralu!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సంరక్షించు శైలము హల్లెలూయా 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అంధత్వ మందు జీవకాంతియు 5. _ మోక్షంబుం జేరి భక్తు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Sanrakshinchu Shailamu Hallelooyaa 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Andhathva Mandu Jeevakaanthiyu 5. _ Mokshambun Jeri Bhakthu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హల్లెలూయ! పితృ పుత్ర శుద్ద్ధాత్మలన్‌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ఓ యోధులారా! ధైర్యశాలురై విజయ గీతితో 6 గీర్తింతురు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Hallelooya! Pithru Puthra Shudddhaathmalan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 Yodhulaaraa! Dhairyashaalurai Vijaya Geethitho 6 Geerthinthuru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పూర్వులం బోలి యుద్ధ మాడుండీ హల్లెలూయా 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Poorvulan Boli Yuddha Maadundee Hallelooyaa 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2026-08-11T18:40:58Z</dcterms:created>
  <dcterms:modified xsi:type="dcterms:W3CDTF">2026-08-11T18:40:58Z</dcterms:modified>
</cp:coreProperties>
</file>