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దేవుడే నాకాశ్రయంబు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Devude Naakaashrayambu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దేవుడే నాకాశ్రయంబు – దివ్యమైన దుర్గము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మహా వినోదు డాపదల – సహాయుడై నన్ బ్రోచును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Devude Naakaashrayambu – Divyamaina Durgamu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Mahaa Vinodu Daapadala – Sahaayudai Nan Brochunu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అభయ మభయ మభయ మెప్పు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డానంద మానంద మానంద మౌగ          ||దేవుడే||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Abhaya Mabhaya Mabhaya Meppu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Daananda Maananda Maananda Mouga        ||Devude||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పర్వతములు కదిలిన నీ – యుర్వి మారు పడినను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సర్వమున్ ఘోషించుచు నీ – సంద్ర ముప్పొంగినన్       ||అభయ||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Parvathamulu Kadilina Nee – Yurvi Maaru Padinanu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Sarvamun Ghoshinchuchu Nee – Sandra Mupponginan        ||Abhaya||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దేవుడెప్డు తోడుగాగ – దేశము వర్ధిల్లును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తావు నందు ప్రజలు మిగుల – ధన్యులై వసింతురు      ||అభయ||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Devudepdu Thodugaaga – Deshamu Vardhillunu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Thaavu Nandu Prajalu Migula – Dhanyulai Vasinthuru        ||Abhaya||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రాజ్యముల్ కంపించిన భూ – రాష్ట్రముల్ ఘోషించిన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పూజ్యుండౌ యెహోవా వైరి – బూని సంహరించును       ||అభయ||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Raajyamul Kampinchina Bhoo – Raashtramul Ghoshinchina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Poojyundou Yehovaa Vairi – Booni Samharinchunu      ||Abhaya||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విల్లు విరచు నాయన తెగ – బల్లెము నరకు నాయన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చెల్ల చెదర జేసి రిపుల – నెల్లద్రుంచు నాయనే           ||అభయ||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Villu Virachu Naana Thega – Ballemu Naraku Naayana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Chella Chedara Jesi Ripula – Nelladrunchu Naayane     ||Abhaya||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పిశాచి పూర్ణ బలము నాతో – బెనుగులాడ జడియును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నశించి శత్రు గణము దేవు – నాజ్ఞ వలన మడియును      ||అభయ||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Pishaachi Poorna Balamu Naatho – Benugulaada Jadiyunu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Nashinchi Shathru Ganamu Devu – Naazna Valana Madiyunu     ||Abhaya||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కోటయు నాశ్రయమునై యా – కోబు దేవు డుండగా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ఏటి కింక వెరవ వలయు – నెప్డు నాకు బండుగ         ||అభయ||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Kotayu Naashrayamunai Yaa – Kobu Devu Dundaga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Aeti Kinka Verava Valayu – Nepdu Naaku Banduga      ||Abhaya||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2026-02-25T09:19:12Z</dcterms:created>
  <dcterms:modified xsi:type="dcterms:W3CDTF">2026-02-25T09:19:12Z</dcterms:modified>
</cp:coreProperties>
</file>