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నీడలోన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Needalona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– హల్లెలూయా హల్లెలూయా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హల్లెలూయా… హల్లెలూయా….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– Hallelooyaa Hallelooyaa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Hallelooyaa… Hallelooyaa….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– హల్లెలూయా హల్లెలూయా (4)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ఆ… హల్లెలూయా.. హల్లెలూయా హల్లెలూయా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– Hallelooyaa Hallelooyaa (4)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Aa… Hallelooyaa.. Hallelooyaa Hallelooyaaa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నీడలోన నీ జాడలోన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బ్రతుకంత సాగాలని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Needalona Nee Jaadalona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Brathukantha Saagaalani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దీవించు ప్రభువా – చూపించు త్రోవ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 కురిపించుమా ప్రభు (2)      ||నీ నీడలోన||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Deevinchu Prabhuvaa – Choopinchu Throva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 Kuripinchumaa Prabhu (2)       ||Nee Needalona||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పగలు రేయి నిలవాలి మనసే ప్రభువా నీ సేవలో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తోడు నీడై నీవున్న వేళ లోటుండునా దైవమా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Pagalu Reyi Nilavaali Manase Prabhuvaa Nee Sevalo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Thodu Needai Neevunna Vela Lotundunaa Daivamaa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ఆరాధనలో సుఖ శాంతులన్ని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ఇలానే కదా నీ సేవలోన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Aaraadhanalo Sukha Shaanthulanni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Ilaane Kadaa Nee Sevalona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కలకాలముండాలని ప్రభు           ||నీ నీడలోన||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Kalakaalamundaalani Prabhu       ||Nee Needalona||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మరచి తిరిగేటి వారి దరి చేర్చుమా ప్రాణమా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ప్రేమే నీవై వెలిగేటి దేవా చేయూతనందించుమా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Marachi Thirigeti Vaari Dari Cherchumaa Praanamaa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Preme Neevai Veligeti Devaa Cheyoothanandinchumaa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శ్వాస నీవే మా ధ్యాస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దేహం మా ప్రాణం మా సర్వం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Shwaasa Neeve Maa Dhyaasa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Deham Maa Praanam Maa Sarvam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చూపు సారించుమా ప్రభు         ||నీ నీడలోన||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Choopu Saarinchumaa Prabhu        ||Nee Needalona||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2026-02-25T08:46:42Z</dcterms:created>
  <dcterms:modified xsi:type="dcterms:W3CDTF">2026-02-25T08:46:42Z</dcterms:modified>
</cp:coreProperties>
</file>