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రేగ త్వరపడకు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Rega Thvarapadaku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రేగత్వరపడకు లోకమందు సుఖము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ఓర్చుకో కొంతసేపు నుండును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Regathvarapadaku Lokamandu Sukhamu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Orchuko Konthasepu Nundunu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కోపి గోడుజెందును కోపమేలం జేతువు?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ఓర్చుకో ఓర్చుకో.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Kopi Godujendunu Kopamelan Jethuvu?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Orchuko Orchuko.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కన్యాయమయినను 3... నీవు కీడునొందంగా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 లెర్రజేయకు ఓర్చుకో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Kanyaayamayinanu 3... Neevu Keedunondanggaa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 Lerrajeyaku Orchuko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 మొందు మెప్పుడు ప్రతి కీడుం జేయకు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ఓర్చుకో. ఓర్చుకొనియుండుము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 Mondu Meppudu Prathi Keedun Jeyaku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Orchuko. Orchukoniyundumu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ఎవ్వండేని తిట్టిన అంత సరియగును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ఓర్చుకో నీకు జయముండును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Evvandeni Thittina Antha Sariyagunu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Orchuko Neeku Jayamundunu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మేలుంజేయు కీడుకు ఓర్చుకో.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Melunjeyu Keeduku Orchuko.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Orchuko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బాలలు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Baalalu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2026-08-11T18:45:14Z</dcterms:created>
  <dcterms:modified xsi:type="dcterms:W3CDTF">2026-08-11T18:45:14Z</dcterms:modified>
</cp:coreProperties>
</file>