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Arise, My Soul, Arise!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let that ransomed sinner die!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 hears Him pray, His dear anointed 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turn away, the presence of His Son;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Spirit answers to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Spirit answers to the blood,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tells me I am born of God.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reconciled; His pardoning voice I hear;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owns me for His child; I can no longer fear: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confidence I now draw nigh,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confidence I now draw nigh,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Father, Abba, Father, cry.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Arise, my soul, arise; shake off thy guilty fears;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bleeding sacrifice in my behalf appears: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my surety stands,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my surety stands,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name is written on His hands.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ever lives above, for me to intercede;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all redeeming love, His precious blood, to plead: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atoned for all our 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atoned for all our race,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sprinkles now the throne of grace.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bleeding wounds He bears; received on Calvary;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pour effectual prayers; they strongly plead for me: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 him, O forgive, they cry,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 him, O forgive, they cry,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2026-08-24T07:33:15Z</dcterms:created>
  <dcterms:modified xsi:type="dcterms:W3CDTF">2026-08-24T07:33:15Z</dcterms:modified>
</cp:coreProperties>
</file>