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మాట వినుమని ప్రభువనెను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Maata Vinumani Prabhuvanenu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మాట వినుమని ప్రభువనెను (2)- నిను రక్షింపను పిలుచు చుండె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Maata Vinumani Prabhuvanenu (2)- Ninu Rakshimpanu Piluchu Chunde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రక్షకుడు యేసు ప్రభుండు (2)- నీతిమంతుల కాదు పాపుల పిలిచెన్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హృదయంబార ప్రేమించును (2)- ప్రేమించును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Rakshakudu Yesu Prabhundu (2)- Neethimanthula Kaadu Paapula Pilichen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Hrudayambaara Preminchunu (2)- Preminchunu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తప్పిన వారిని వెదకవచ్చెన్ - తానే వెదకె నిన్ పరికించుము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దాపున నిలిచెను రక్షింపను - రక్షింపను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Thappina Vaarini Vedakavachchen - Thaane Vedake Nin Parikinchumu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Daapuna Nilichenu Rakshimpanu - Rakshimpanu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జీవన దాతగా ప్రభు యేసు వచ్చెన్ -నిత్య జీవము నీకు కలిగించును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కావున ప్రభు నీ దరిజేరెను - దరిజేరెను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Jeevana Daathagaa Prabhu Yesu Vachchen -Nithya Jeevamu Neeku Kaliginchunu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Kaavuna Prabhu Nee Darijerenu - Darijerenu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జీవన జ్యీతిగా జగమున కొచ్చెన్ - నీ వెరిగితివా నీ స్థితిని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చీకటిని పోగొట్టును - పోగొట్టును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Jeevana Jyeethigaa Jagamuna Kochchen - Nee Verigithivaa Nee Sthithini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Cheekatini Pogottunu - Pogottunu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పాత వాటిని పారగ ద్రోలన్ -నూతన పరచును సర్వమును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పరికించుము నీ స్థితిగతిని - స్థితిగతిని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Paatha Vaatini Paaraga Drolan -Noothana Parachunu Sarvamunu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Parikinchumu Nee Sthithigathini - Sthithigathini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2026-08-11T18:49:49Z</dcterms:created>
  <dcterms:modified xsi:type="dcterms:W3CDTF">2026-08-11T18:49:49Z</dcterms:modified>
</cp:coreProperties>
</file>