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నాలో నీవు - ఎందుకిలా కృంగియున్నావు?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దేవునివలన ఎన్నో మేళ్ళను అనుభవించితివే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Cha|| Naa Praanamaa Naalo Neevu - Endukilaa Krunggiyunnaavu?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Devunivalana Enno Mellanu Anubhavinchithive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స్వల్పకాల శ్రమలను నీవు అనుభవించలేవా?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ఎందుకిలా జరిగిందనీ - యేసయ్యను అడిగే అర్హత నీకు లేనేలేదని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Svalpakaala Shramalanu Neevu Anubhavinchalevaa?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సహించి స్తుతించే - కృప నీకుంటే చాలునులే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నాహృదయమా ఇంకెంత కాలము - ఇంతక నీవు కలవరపడుదువు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ద్వారా ఎన్నో ఉపకారములు పొందియుంటివే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అల్పకాల శోధనలను నీవు ఎదిరించి జయించలేవా?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||ఎందుకిలా||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అంతరంగమా నీలో నీవు - జరిగినవన్నీ గుర్తు చేసుకొనుమా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చేసిన ఆశ్చర్యక్రియలు మరచిపోకుమా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బ్రదుకు దినములన్నియు నీవు - ఉత్సాహగానము చేయుమా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||ఎందుకిలా||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2026-08-11T18:38:52Z</dcterms:created>
  <dcterms:modified xsi:type="dcterms:W3CDTF">2026-08-11T18:38:52Z</dcterms:modified>
</cp:coreProperties>
</file>