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 హోసన్నా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 Hosannaa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అడుగులు స్థిరపరచి నీ సేవకై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నడిచే కృప నాకిచ్చితివే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Adugulu Sthiraparachi Nee Sevakai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Nadiche Krupa Naakichchithive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 హోసన్నా యూదుల రాజుకే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 హోసన్నా రానున్న రారాజుకే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 Hosannaa Yoodula Raajuke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 Hosannaa Raanunna Raaraajuke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 యాత్రలో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నాకున్న ఆశంతయూ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 Yaathralo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Naakunna Aashanthayu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తుది శ్వాస విడచే వరకు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పేరే ప్రకటించాలని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Thudi Shwaasa Vidache Varaku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Pere Prakatinchaalani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 హోసన్నా యూదుల రాజుకే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 హోసన్నా రానున్న రారాజుకే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 Hosannaa Yoodula Raajuke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 Hosannaa Raanunna Raaraajuke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చిన్ని హృదయముతో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గొప్ప దేవుని నే ఆరాధించెదన్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Chinni Hrudayamutho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Goppa Devuni Ne Aaraadhinchedan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పగిలిన నా కుండను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కుమ్మరి యొద్దకు తెచ్చి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Pagilina Naa Kundanu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Kummari Yoddaku Thechchi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బాగుచేయమని కోరెదన్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Baagucheyamani Koredan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 హోసన్నా యూదుల రాజుకే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 హోసన్నా రానున్న రారాజుకే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 Hosannaa Yoodula Raajuke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 Hosannaa Raanunna Raaraajuke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మట్టి నుండి తీయబడితిని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మరలా మట్టికే చేరుదును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Matti Nundi Theeyabadithini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Maralaa Mattike Cherudunu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మన్నైన నేను మహిమగ మారుటకు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మహిమను విడచితివే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Mannaina Nenu Mahimaga Maarutaku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Mahimanu Vidachithive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 హోసన్నా యూదుల రాజుకే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 హోసన్నా రానున్న రారాజుకే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 Hosannaa Yoodula Raajuke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 Hosannaa Raanunna Raaraajuke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అడుగులు తడబడిన వేళలో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కృపతో సరి చేసితివే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Adugulu Thadabadina Velalo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Krupatho Sari Chesithive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2026-02-25T09:34:07Z</dcterms:created>
  <dcterms:modified xsi:type="dcterms:W3CDTF">2026-02-25T09:34:07Z</dcterms:modified>
</cp:coreProperties>
</file>