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Thou Almighty King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Thou Incarnate Word,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Gird on Thy mighty sword,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prayer attend!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and Thy people bless,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give Thy Word success,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Spirit of holiness,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us descend!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Holy Comforter,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sacred witness bear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this glad hour.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Who almighty art,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rule in every heart,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ne'er from us depart,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Spirit of Power!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Thee, great One in Three,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Eternal praises be,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Hence, evermore.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sovereign majesty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Thou Almighty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 Thy Name to sing,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we in glory see,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to eternity love and adore!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us to praise!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Father all glorious,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O'er all victorious,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and reign over us,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Ancient of Days!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our Lord, arise,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Scatter our enemies,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make them fall;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Thine almighty aid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sure defense be made,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Souls on Thee be stayed;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hear our call.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2026-08-24T07:33:34Z</dcterms:created>
  <dcterms:modified xsi:type="dcterms:W3CDTF">2026-08-24T07:33:34Z</dcterms:modified>
</cp:coreProperties>
</file>