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slideMasters/slideMaster18.xml" ContentType="application/vnd.openxmlformats-officedocument.presentationml.slideMaster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</p:sldIdLst>
  <p:notesMasterIdLst>
    <p:notesMasterId r:id="rId20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notesMaster" Target="notesMasters/notesMaster1.xml"/><Relationship Id="rId21" Type="http://schemas.openxmlformats.org/officeDocument/2006/relationships/presProps" Target="presProps.xml"/><Relationship Id="rId22" Type="http://schemas.openxmlformats.org/officeDocument/2006/relationships/viewProps" Target="viewProps.xml"/><Relationship Id="rId23" Type="http://schemas.openxmlformats.org/officeDocument/2006/relationships/theme" Target="theme/theme1.xml"/><Relationship Id="rId2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1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8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సీయోను పురమా సర్వోన్నతుని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Seeyonu Puramaa Sarvonnathuni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స్వర్ణాలంకార సీయోను - రమ్యముగా రంజిల్లు నగరమా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Svarnaalangkaara Seeyonu - Ramyamugaa Ranjillu Nagaramaa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నిత్యుండగు తండ్రి - నీ నిర్మాణకుడు - శిల్పియు తానె - నిత్యుండగు తండ్రి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ప్రభుయేసే నిన్ను - పరిణయమాడను కోరెన్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Nithyundagu Thandri - Nee Nirmaanakudu - Shilpiyu Thaane - Nithyundagu Thandri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Prabhuyese Ninnu - Parinayamaadanu Koren</a:t>
            </a:r>
            <a:endParaRPr lang="en-US" sz="32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స్వర్ణాలంకార సీయోను - వైవాహికానందము నీదే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Svarnaalangkaara Seeyonu - Vaivaahikaanandamu Neede</a:t>
            </a:r>
            <a:endParaRPr lang="en-US" sz="32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రక్షణ వార్తలు - రమ్యముగా - నీలో వినబడుచున్నవి - రక్షణ వార్తలు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జనులెల్ల నీలో - జన్మించెనందురు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Rakshana Vaarthalu - Ramyamugaa - Neelo Vinabaduchunnavi - Rakshana Vaarthalu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Janulella Neelo - Janminchenanduru</a:t>
            </a:r>
            <a:endParaRPr lang="en-US" sz="32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స్వర్ణాలంకార సీయోను - జనముల తల్లియని నిన్నందురు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Svarnaalangkaara Seeyonu - Janamula Thalliyani Ninnanduru</a:t>
            </a:r>
            <a:endParaRPr lang="en-US" sz="32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నిండియున్నవి - నీలో దైవోద్దేశము - లెన్నెన్నో - నిండియున్నవి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ఘన కార్యము లెన్నో - గొప్పగ జరిగెను నీలో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Nindiyunnavi - Neelo Daivoddeshamu - Lennenno - Nindiyunnavi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Ghana Kaaryamu Lenno - Goppaga Jarigenu Neelo</a:t>
            </a:r>
            <a:endParaRPr lang="en-US" sz="32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స్వర్ణాలంకార సీయోను - విభవమును వివరింపగ లేము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Svarnaalangkaara Seeyonu - Vibhavamunu Vivarimpaga Lemu</a:t>
            </a:r>
            <a:endParaRPr lang="en-US" sz="32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7. సొంపుగ పాడుడి - సంతసముగ - సీయోను పాటలను - సొంపుగ పాడుడి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యేసునకే మహిమ - భాసురముగ చెల్లించి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7. Sompuga Paadudi - Santhasamuga - Seeyonu Paatalanu - Sompuga Paadudi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Yesunake Mahima - Bhaasuramuga Chellinchi</a:t>
            </a:r>
            <a:endParaRPr lang="en-US" sz="32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స్వర్ణాలంకార సీయోను - హల్లెలూయా - యేసుప్రభునకే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Svarnaalangkaara Seeyonu - Hallelooyaa - YesuPrabhunake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పల్లవి: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సీయోను పురమా - సర్వోన్నతుని (1) శృంగారపురమా - సీయోనుపురమా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Pallavi: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Seeyonu Puramaa - Sarvonnathuni (1) Shrunggaarapuramaa - Seeyonupuramaa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అను పల్లవి: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శాశ్వతముగ దైవ - సంకల్పంబైతివి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Anu Pallavi: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Shaashvathamuga Daiva - Sangkalpambaithivi (2)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స్వర్ణాలంకార సీయోను - సతతము నీదే యనుభవ భాగ్యము (1)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Svarnaalangkaara Seeyonu - Sathathamu Neede Yanubhava Bhaagyamu (1)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షాలేము రాజు సంతోషముగా - సంధించెను నిన్ను (2) - షాలేమురాజు (1)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అర్పించెను నీలో - అబ్రాహాం కొమరుని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Shaalemu Raaju Santhoshamugaa - Sandhinchenu Ninnu (2) - Shaalemuraaju (1)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Arpinchenu Neelo - Abraahaan Komaruni (2)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స్వర్ణాలంకార సీయోను - దావీదు పట్టణమనబడెడు (1)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Svarnaalangkaara Seeyonu - Daaveedu Pattanamanabadedu (1)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ఉత్తర దిక్కున - ఎత్తయిన -శృంగార నగరమా - ఉత్తర దిక్కున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సర్వభూమికి - సంతసమిడుచున్నావు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Uththara Dikkuna - Eththayina -Shrunggaara Nagaramaa - Uththara Dikkuna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Sarvabhoomiki - Santhasamiduchunnaavu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స్వర్ణాలంకార సీయోను - రమ్యముగా రంజిల్లు నగరమా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Svarnaalangkaara Seeyonu - Ramyamugaa Ranjillu Nagaramaa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నీ నగరులయందు - నివసించుచున్నాడు - నీ ప్రభువు - నీ నగరులయందు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రాజులు కూడిరి - నీ తేజము జూచిరి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Nee Nagarulayandu - Nivasinchuchunnaadu - Nee Prabhuvu - Nee Nagarulayandu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Raajulu Koodiri - Nee Thejamu Joochiri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18</Slides>
  <Notes>18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1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2026-08-11T18:46:04Z</dcterms:created>
  <dcterms:modified xsi:type="dcterms:W3CDTF">2026-08-11T18:46:04Z</dcterms:modified>
</cp:coreProperties>
</file>