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మహోన్నతుడా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Mahonnathudaa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మహోన్నతుడా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ప్రకాశితుడా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Mahonnathudaa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Prakaashithudaa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పదివేలలో అతి సుందరుడా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కీర్తింతు మనసారా (2)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Padivelalo Athi Sundarudaa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Keerthinthu Manasaaraa (2)  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వెలిసావు భువిలో మెస్సయ్యగా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ఎడారి బ్రతుకులో సెలయేరుగా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Velisaavu Bhuvilo Messayyagaa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Edaari Brathukulo Selayerugaa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నిస్సారమైన నా జీవితములో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చిగురించె ఆనందము (2) 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Nissaaramaina Naa Jeevithamulo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Chigurinche Aanandamu (2)   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లేచాను ఒంటరి విశ్వాసినై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వెదికాను నీ దారి అన్వేషినై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Lechaanu Ontari Vishwaasinai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Vedikaanu Nee Daari Anveshinai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మార్గము దర్శించినా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ఫలియించె నా జన్మము (2)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Maargamu Darshinchinaa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Phaliyinche Naa Janmamu (2)             ||Devaa||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2026-02-25T09:26:59Z</dcterms:created>
  <dcterms:modified xsi:type="dcterms:W3CDTF">2026-02-25T09:26:59Z</dcterms:modified>
</cp:coreProperties>
</file>