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సృష్టి కర్తా యేసు దేవా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Srushti Kartha Yesu Devaa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నీకసాధ్యమేదీ లేనే లేదు ఇలలో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ఆశ్చర్యకరుడా గొప్ప దేవుడవు       ||సర్వ||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Neekasaadhyamedi Lene Ledu Ilalo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Aascharyakarudaa Goppa Devudavu       ||Sarva||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సృష్టి కర్తా యేసు దేవా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 లోకం నీ మాట వినును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Srushti Karthaa Yesu Devaa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 Lokam Nee Maata Vinunu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 లోక నాథా సకలం నీవేగా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 లోక రాజా సర్వము నీవేగా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 Loka Naatha Sakalam Neevegaa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 Loka Raajaa Sarvamu Neevegaa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సన్నుతింతును అను నిత్యము         ||సృష్టి||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Sannuthinthunu Anu Nithyamu         ||Srushti||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కానాన్ వివాహములో అద్భుతముగా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నీటిని ద్రాక్షా రసము చేసి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Kaanaan Vivaahamulo Adbhuthamugaa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Neetini Draakshaa Rasamu Chesi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కనలేని అంధులకు చూపు నొసగి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చెవిటి మూగల బాగు పరచితివి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Kanaleni Andhulaku Choopu Nosagi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Cheviti Moogala Baagu Parachithivi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నీకసాధ్యమేదీ లేనే లేదు ఇలలో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ఆశ్చర్యకరుడా గొప్ప దేవుడవు         ||సర్వ||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Neekasaadhyamedi Lene Ledu Ilalo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Aascharyakarudaa Goppa Devudavu         ||Sarva||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మృతుల సహితము జీవింపజేసి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మృతిని గెలిచి తిరిగి లేచితివి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Mruthula Sahithamu Jeevimpajesi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Mruthine Gelichi Thirigi Lechithivi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రాజ్యములో నీతో వసింప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కొనిపోవ త్వరలో రానుంటివే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Raajyamulo Neetho Vasimpa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Konipova Thvaralo Raanuntive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2026-02-25T08:38:05Z</dcterms:created>
  <dcterms:modified xsi:type="dcterms:W3CDTF">2026-02-25T08:38:05Z</dcterms:modified>
</cp:coreProperties>
</file>