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ఒక సారి నేను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Oka Saari Nenu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ఒక సారి నేను వెనుదిరిగి చూశా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Oka Saari Nenu Venudirigi Chooshaa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 నడిచిన మార్గములోన అడుగుల గురుతులను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 Nadichina Maargamulona Adugula Guruthulanu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 గురుతులు తెలిపే కథలన్ని విన్నా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 Guruthulu Thelipe Kathalanni Vinnaa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గతమును కనులారా ఒక మారు చూశా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Gathamunu Kanulaaraa Oka Maaru Chooshaa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ఎన్నో దీవెనలు ఆశ్చర్యకార్యములు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Enno Deevenalu Aashcharyakaaryamulu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ఎన్నో అనుభూతులు ఆనంద స్మృతులు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Enno Anubhoothulu Aananda Smruthulu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నను కన్న తలిదండ్రుల ప్రేమా అనురాగం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Nanu Kanna Thallidandrula Premaa Anuraagam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తోబుట్టువు నాలో నింపిన వాత్సల్యం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Thobuttuvu Naalo Nimpina Vaathsal yam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సుమధుర అనుభవము వర్ణాలమయము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Sumadhura Anubhavamu Varnaalamayamu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భాగస్వామితో పయనించే సమయము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Bhaagasvaamitho Payaninche Samayamu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ప్రతి ఉదయం నవ్వూ శ్రమలున్నా తృప్తీ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Prathi Udayam Navvoo Shramalunnaa Thrupth ee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ఇది నా జీవితము ఓ వరమే ఒక తరుణమే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Idi Naa Jeevithamu O Varame Oka Tharuname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ఒక సారి నేను వెనుదిరిగి చూశా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Oka Saari Nenu Venudirigi Chooshaa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 నడిచిన మార్గములోన అడుగుల గురుతులను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 Nadichina Maargamulona Adugula Guruthulanu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 గురుతులు తెలిపే కథలన్ని విన్నా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 Guruthulu Thelipe Kathalanni Vinnaa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గతమును కనులారా ఒక మారు చూశా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Gathamunu Kanulaaraa Oka Maaru Chooshaa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ఇంకొంత దూరం సాగాలీ పయనం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Inkontha Dooram Saagaalee Payanam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చేరాలి నా గమ్యం బంగారు నగరం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Cheraali Naa Gamyam Bangaaru Nagaram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ఆలోగ నాకు మిగిలిందొక లక్ష్యం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Aaloga Naaku Migilindoka Lakshyam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ప్రతిజీవికి ప్రచురింప యేసుని ఘన నామం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Prathi Jeeviki Prachurimpa Yesuni Ghana Naamam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ద్వేషం రగిలించే ఈ తరములకు ప్రకటించెద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Dvesham Ragilinche Ee Tharamulaku Prakatincheda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యేసుని సిలువ ప్రయాసం తన మరణ సందేశం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Yesuni Siluva Prayaasam Thana Marana Sandesham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గాయముతో కృంగిన ఈ లోకముకు స్వస్థతను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Gaayamutho Krungina Ee Lokamuku Svasthathanu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యేసులో నిరీక్షణను ఆయనలో జీవమును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Yesulo Nireekshananu Aayanalo Jeevamunu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వందనమో దేవా వందనము నీకే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Vandanamo Devaa Vandanamu Neeke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కలువరిలో నీ యాగం నా రక్షణ భాగ్యం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Kaluvarilo Nee Yaagam Naa Rakshana Bhaagyam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బ్రతికెద నీ కొరకే ఇరుకులు ఎదురైనా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Brathikeda Nee Korake Irukulu Edurainaa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చావైతే మేలే నిను చేరే తరుణమే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Chaavaithe Mele Ninu Chere Tharuname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ఒక సారి నేను వెనుదిరిగి చూశా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Oka Saari Nenu Venudirigi Chooshaa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 నడిచిన మార్గములోన అడుగుల గురుతులను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 Nadichina Maargamulona Adugula Guruthulanu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 గురుతులు తెలిపే కథలన్ని విన్నా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 Guruthulu Thelipe Kathalanni Vinnaa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గతమును కనులారా ఒక మారు చూశా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Gathamunu Kanulaaraa Oka Maaru Chooshaa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2026-10-08T07:22:34Z</dcterms:created>
  <dcterms:modified xsi:type="dcterms:W3CDTF">2026-10-08T07:22:34Z</dcterms:modified>
</cp:coreProperties>
</file>