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దేవుని కృపవలన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Devuni Krupavalana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దేవుని కృపవలన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సమస్తము సమకూడి జరుగును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Devuni Krupavalana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Samasthamu Samakoodi Jarugunu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లేమి లేనే 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అపాయమేమియు రానే రాదు (2)       ||నా 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Lemi Lene 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Apaayamemiyu Raane Raadu (2)        ||Naa Devuni||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కరువులో కష్టాలలో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ఆయనే నన్ను బలపరుచును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Karuvulo Kashtaalalo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Aayane Nannu Balaparuchunu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ఆయనే నన్ను బలపరుచును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ఆయనే నన్ను ఘనపరుచును (2)       ||నా 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Aayane Nannu Balaparuchunu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Aayane Nannu Ghanaparuchunu (2)        ||Naa Devuni||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శ్రమలలో శోధనలో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ఆయనే నాకు ఆశ్రయము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Shramalalo Shodhanalo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Aayane Naaku Aashrayamu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ఆయనే నాకు ఆశ్రయము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ఆయనే నాకు అతిశయము (2)       ||నా 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Aayane Naaku Aashrayamu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Aayane Naaku Athishayamu (2)        ||Naa Devuni||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ఇరుకులో ఇబ్బందిలో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ఆయనే నన్ను విడిపించును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Irukulo Ibbandilo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Aayane Nannu Vidipinchunu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ఆయనే నన్ను విడిపించును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ఆయనే నన్ను నడిపించును (2)       ||నా 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Aayane Nannu Vidipinchunu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Aayane Nannu Nadipinchunu (2)        ||Naa Devuni||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2026-02-25T09:35:16Z</dcterms:created>
  <dcterms:modified xsi:type="dcterms:W3CDTF">2026-02-25T09:35:16Z</dcterms:modified>
</cp:coreProperties>
</file>