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నీతి రక్తమేను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Neethi Rakthamenu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యేసు నాదు బండ - మిగతా యంత యూబియే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Yesu Naadu Banda - Migathaa Yantha Yoobiye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నీతి రక్తమేను నా నిరీక్షణంతయును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వేరెవ్వని నమ్మను యేసు నామము మాత్రమే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Neethi Rakthamenu Naa Nireekshananthayunu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Verevvani Nammanu Yesu Naamamu Maathrame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 మోము మరుగైన తన కృపయే నాదగు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అల్లలాడు అలల్ లేవన్ నాదు లంగరు నిల్పెదన్ || క్రీస్తు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 Momu Marugaina Thana Krupaye Naadagu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Allalaadu Alal Levan Naadu Langgaru Nilpedan || Kreesthu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అతని వాగ్దాన మేను నన్ను బలపరచును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ఎల్లవారు ఓడినను అతడే నా నిరీక్షణ || క్రీస్తు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Athani Vaagdaana Menu Nannu Balaparachunu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Ellavaaru Odinanu Athade Naa Nireekshana || Kreesthu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బూరధ్వనితో రాగన్ ఆయనయందు నిలిచియుందున్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నీతినే దాల్చి గద్దెదుటనుందు నిర్దోషినై || క్రీస్తు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Booradhvanitho Raagan Aayanayandu Nilichiyundun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Neethine Daalchi Gaddedutanundu Nirdoshinai || Kreesthu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2026-08-11T18:38:43Z</dcterms:created>
  <dcterms:modified xsi:type="dcterms:W3CDTF">2026-08-11T18:38:43Z</dcterms:modified>
</cp:coreProperties>
</file>