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సర్వలోక సంపూజ్యా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Sarvaloka Sampoojyaa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సర్వలోక సంపూజ్యా - నమోనమో - సర్వ జ్ఞాన సంపూర్ణా - నమోనమో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 సత్య సారాంశా - నమోనమో - దేవా గావో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Sarvaloka Sampoojyaa - Namonamo - Sarva Gnaana Sampoornaa - Namonamo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 Sathya Saaraanshaa - Namonamo - Devaa Gaavo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దీన భక్త మందారా - నమోనమో - దోష శక్తి సంహారా - నమోనమో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 యేసావతారా - నమోనమో - దేవా గావో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Deena Bhaktha Mandaaraa - Namonamo - Dosha Shakthi Sanhaaraa - Namonamo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 Yesaavathaaraa - Namonamo - Devaa Gaavo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దేవలోక ప్రదీపా - నమోనమో - భావలోక ప్రతాపా - నమోనమో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పావనాత్మ స్వరూపా - నమోనమో - దేవా గావో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Devaloka Pradeepaa - Namonamo - Bhaavaloka Prathaapaa - Namonamo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Paavanaathma Svaroopaa - Namonamo - Devaa Gaavo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వేదవాక్యాదర్శ మీవె - నమోనమో - వేద జీవమార్గం బీవె - నమోనమో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వేదవాక్కును నీవే - నమోనమో - దేవా గావో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Vedavaakyaadarsha Meeve - Namonamo - Veda Jeevamaargam Beeve - Namonamo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Vedavaakkunu Neeve - Namonamo - Devaa Gaavo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శాపగ్రాహివైతివి నాకై - నమోనమో - ప్రాణత్యాగివైతివి నాకై - నమోనమో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ప్రాయశ్చిత్తమైతివి నాకై - నమోనమో - దేవా గావో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Shaapagraahivaithivi Naakai - Namonamo - Praanathyaagivaithivi Naakai - Namonamo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Praayashchiththamaithivi Naakai - Namonamo - Devaa Gaavo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2026-08-11T18:41:50Z</dcterms:created>
  <dcterms:modified xsi:type="dcterms:W3CDTF">2026-08-11T18:41:50Z</dcterms:modified>
</cp:coreProperties>
</file>