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 బ్రతుకు రంగుల వలయం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 Brathuku Rangula Valayam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ధనమున్నదని గర్వించకురా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ధనమే నీకు తోడు రాదురా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Dhanamunnadani Garvinchakuraa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Dhaname Neeku Thodu Raaduraa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లోకమే నీకు అశాశ్వతంబురా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పరలోకమే నీకు శాశ్వతంబురా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Lokame Neeku Ashaashwathamburaa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Paralokame Neeku Shaashwathamburaa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తెలుసుకో ఓ మానవా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క్షణమే ప్రభు యేసుని (2)         ||మనిషి||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Thelusuko O Maanavaa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Kshaname Prabhu Yesuni (2)         ||Manishi||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 బ్రతుకు రంగుల వలయం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బ్రతుకే క్షణ భంగురం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 Brathuku Rangula Valayam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Brathuke Kshana Bhanguram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మారాలి ప్రతి హృదయం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వెదకాలి క్రీస్తు రాజ్యము (2)        ||మనిషి||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Maaraali Prathi Hrudayam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Vedakaali Kreesthu Raajyamu (2)         ||Manishi||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గడ్డి పువ్వురా మనిషి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వీచగా రాలిపోవును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Gaddi Puvvuraa Manishi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Veechagaa Raalipovunu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గాలిలో నిలువని దీపమురా ఇది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గాలిలో ఎగిరే గాలిపటం 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Gaalilo Niluvani Deepamuraa 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Gaalilo Egire Gaalipatam Raa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తెలుసుకో ఓ మానవా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క్షణమే ప్రభు యేసుని (2)        ||మనిషి||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Thelusuko O Maanavaa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Kshaname Prabhu Yesuni (2)         ||Manishi||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వెళ్లగా శవమని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ఇంట నుంచరు పంచ చేర్చెదరు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Vellagaa Shavamani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Inta Nuncharu Pancha Cherchedaru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ఇరుగు పొరుగువారు కూడ కొందరు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వల్లకాటి వరకే వచ్చెదరు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Irugu Poruguvaaru Kooda Kondaru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Vallakaati Varake Vachchedaru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తెలుసుకో ఓ మానవా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క్షణమే ప్రభు యేసుని (2)        ||మనిషి||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Thelusuko O Maanavaa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Kshaname Prabhu Yesuni (2)         ||Manishi||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2026-02-25T09:26:25Z</dcterms:created>
  <dcterms:modified xsi:type="dcterms:W3CDTF">2026-02-25T09:26:25Z</dcterms:modified>
</cp:coreProperties>
</file>