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కావలెనా యేసయ్య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Kaavalenaa Yesayya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ఘనులేమి అల్పులేమి – షూషను కోటలో రాణి ఏమి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పిల్లలేమి పెద్దలేమి – ఉపవాసము చేయగా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Ghanulemi Alpulemi – Shooshanu Kotalo Raani Emi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Pillalemi Peddalemi – Upavaasamu Cheyagaa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అణిగింది హామాను గర్వము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జరిగింది దేవుని చిత్తము (2)     ||కావలెనా||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Anigindi Haamaanu Garvamu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Jarigindi Devuni Chitthamu (2)        ||Kaavalenaa||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కావలెనా యేసయ్య బహుమానము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(మరి) చేయాలి విలువైన ఉపవాసము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Kaavalenaa Yesayya Bahumaanamu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(Mari) Cheyaali Viluvaina Upavaasamu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సిద్ధమౌ శ్రీ యేసుని ప్రియా సంఘమా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చిగురించాలి అంజూరపు చెట్టు కొమ్మలా (2)     ||కావలెనా||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Siddhamou Shree Yesuni Priya Sanghamaa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Chigurinchaali Anjoorapu Chettu Kommalaa (2)        ||Kaavalenaa||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నీనెవె పట్టణము యెహోవా దృష్టికి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ఘోరమాయెను – పాపముతో నిండిపోయెను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Neeneve Pattanamu Yehovaa Drushtiki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Ghoramaayenu – Paapamutho Nindipoyenu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సృష్టికర్త యెహోవా యోనాను దర్శించి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నీనెవెకు పంపెను – కనికరము చూపించెను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Srushtikartha Yehovaa Yonaanu Darshinchi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Neeneveku Pampenu – Kanikaramu Choopinchenu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ఘనులేమి అల్పులేమి – నీనెవె పట్టణపు రాజేమి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పిల్లలేమి పెద్దలేమి – ఉపవాసము చేయగా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Ghanulemi Alpulemi – Neeneve Pattanapu Raajemi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Pillalemi Peddalemi – Upavaasamu Cheyagaa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ఆగింది యెహోవా శాపము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కురిసింది కరుణ వర్షము (2)     ||కావలెనా||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Aagindi Yehovaa Shaapamu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Kurisindi Karuna Varshamu (2)        ||Kaavalenaa||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ప్రజలను నశియింప చేయుటకు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దుష్టుడు తలచెను – కలవరము పుట్టించెను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Prajalanu Nashiyimpa Cheyutaku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Dushtudu Thalachenu – Kalavaramu Puttinchenu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మొర్దెకై వేదనతో రాజునొద్దకు పంపుట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 చిత్తమని – ఎస్తేరును సిద్ధపరచెను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Mordekai Vedanatho Raajunoddaku Pamputa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 Chitthamani – Estherunu Siddhaparachenu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2026-02-25T09:34:47Z</dcterms:created>
  <dcterms:modified xsi:type="dcterms:W3CDTF">2026-02-25T09:34:47Z</dcterms:modified>
</cp:coreProperties>
</file>