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feel like I'm all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portion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Surely my God is the strength of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feel like I'm all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Surely my God is the strength of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feel like I'm all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portion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portion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joy, You are my song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well, the One I'm drawing from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my portion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refuge, my whole life long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else would I go?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Surely my God is the strength of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feel like I'm all alone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after day, night after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remember, You're with me in this fight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Although the battle, it rages 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war is already won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the war is already won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Surely my God is the strength of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love defends me, Your love defends 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2026-02-25T09:16:49Z</dcterms:created>
  <dcterms:modified xsi:type="dcterms:W3CDTF">2026-02-25T09:16:49Z</dcterms:modified>
</cp:coreProperties>
</file>