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400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 తనయ</a:t>
            </a:r>
            <a:endParaRPr lang="en-US" sz="5400" dirty="0"/>
          </a:p>
          <a:p>
            <a:pPr algn="ctr" indent="0" marL="0">
              <a:lnSpc>
                <a:spcPct val="140000"/>
              </a:lnSpc>
              <a:buNone/>
            </a:pPr>
            <a:r>
              <a:rPr lang="en-US" sz="3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 Thanaya</a:t>
            </a:r>
            <a:endParaRPr lang="en-US" sz="5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 తనయ పరిశుద్ధాత్ముడవైన దేవా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 Thanaya Parishuddhaathmudavaina Devaa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త్రిత్వ మహిమ హృదిలో నీవు వెలసినావా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Thrithva Mahima Hrudilo Neevu Velasinaavaa (2)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ఉన్నతమైన స్థలములలో నివసించు దేవా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Unnathamaina Sthalamulalo Nivasinchu Devaa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విలువకందని రక్షణను నాకిచ్చినావా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Viluvakandani Rakshananu Naakichchinaavaa (2)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ఊరి వెలుపల ఉన్న నన్ను ఒడిలో చేర్చి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Oori Velupala Unna Nannu Odilo Cherchi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ఊరడించి ఆదరించినావు కావా (2)  ||తండ్రి||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Ooradinchi Aadarinchinaavu Kaavaa (2) ||Thandri||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అద్భుతమైన ప్రేమమయుడగు ప్రభువే నీవు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Adbhuthamaina Premamayudagu Prabhuve Neevu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అంతులేని నీ ప్రేమ మాకు పంచినావా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Anthuleni Nee Prema Maaku Panchinaavaa (2)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ఆది అంతము లేని దేవా మహిమోన్నతుడా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Aadi Anthamu Leni Devaa Mahimonnathudaa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అమరమైన ప్రేమకు మే ధన్యులమయ్యా (2)  ||తండ్రి||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Amaramaina Premaku Me Dhanyulamayyaa (2) ||Thandri||</a:t>
            </a:r>
            <a:endParaRPr lang="en-US" sz="3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సృష్టికర్త సర్వేశ్వరుడవు నీవే దేవా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Srushtikartha Sarveshvarudavu Neeve Devaa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స్థిరములేని నాకు నీవు స్థలమిచ్చినావా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Sthiramuleni Naaku Neevu Sthalamichchinaavaa (2)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సాటిలేని ఉన్నతమైన పిలుపుకు నేను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Saatileni Unnathamaina Pilupuku Nenu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సన్నుతించి జీవితమంతా మ్రొక్కెదనయ్యా (2)  ||తండ్రి||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Sannuthinchi Jeevithamanthaa Mrokkedanayyaa (2) ||Thandri||</a:t>
            </a:r>
            <a:endParaRPr lang="en-US" sz="3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2026-08-25T20:38:05Z</dcterms:created>
  <dcterms:modified xsi:type="dcterms:W3CDTF">2026-08-25T20:38:05Z</dcterms:modified>
</cp:coreProperties>
</file>