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నొసగెడు యేసుని ప్రేమను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Nosagedu Yesuni Premanu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పొందుము ప్రభు ప్రేమ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Pondumu Prabhu Prema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నొసగెడు యేసుని ప్రేమను - లక్ష్యము చేయుము ఓ ప్రియుడా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Nosagedu Yesuni Premanu - Lakshyamu Cheyumu O Priyudaa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 రాజ్యము నీయను వచ్చిన -రక్షకున్ బొగడుము స్నేహితుడా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Akshaya Raajyamu Neeyanu Vachchina -Rakshakun Bogadumu Snehithudaa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లోకపు ప్రేమను యేమని తెల్పెద -నీ కవమానంబే దలచినచో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ఆకలిచెందని రక్షకున్ ప్రేమ - తాకుడు నొందుము ఓ ప్రియుడా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Lokapu Premanu Yemani Thelpeda -Nee Kavamaanambe Dalachinacho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Aakalichendani Rakshakun Prema - Thaakudu Nondumu O Priyudaa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పాపపు ప్రేమలో విడువక నిలచిన - తాపము చెందెద వో నరుడా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పాపిని గావను ప్రేమ స్వరూపుడు - శాపము నోర్చెను కల్వరిలో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Paapapu Premalo Viduvaka Nilachina - Thaapamu Chendeda Vo Narudaa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Paapini Gaavanu Prema Svaroopudu - Shaapamu Norchenu Kalvarilo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చచ్చిన పాపిని వెదకి రక్షింప - చచ్చి బ్రతికిన ఘనుడెవడు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వచ్చిన పాపిని వద్దని త్రోయని -నిశ్చల ప్రేమామయుడు యేసే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Chachchina Paapini Vedaki Rakshimpa - Chachchi Brathikina Ghanudevadu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Vachchina Paapini Vaddani Throyani -Nishchala Premaamayudu Yese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నమ్ముము సోదరా నిన్ను రక్షించును - నెమ్మది నొందెదవు నిజము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నమ్మినచో ప్రభుప్రేమను గానవు - నమ్ముము ప్రభు ప్రేమ నీదినమే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Nammumu Sodaraa Ninnu Rakshinchunu - Nemmadi Nondedavu Nijamu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Namminacho Prabhupremanu Gaanavu - Nammumu Prabhu Prema Neediname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ఘన ధనికుల మత సౌందర్యంబులన్ - గానవు నిజ ప్రేమాదరణల్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ఎన్నిల నున్నను నిలచునే నిత్యము - పెన్నుగ బొందుము ప్రభు ప్రేమన్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Ghana Dhanikula Matha Saundaryambulan - Gaanavu Nija Premaadaranal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Ennila Nunnanu Nilachune Nithyamu - Pennuga Bondumu Prabhu Preman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తండ్రి కుమార శుద్ధాత్మల చిత్తమున్ - దండిగ నెరవేర్చుచు ఘనులు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ఎందరో వేగిరి పొందను మకుటము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Thandri Kumaara Shuddhaathmala Chiththamun - Dandiga Neraverchuchu Ghanulu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Endaro Vegiri Pondanu Makutamu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2026-08-11T18:49:32Z</dcterms:created>
  <dcterms:modified xsi:type="dcterms:W3CDTF">2026-08-11T18:49:32Z</dcterms:modified>
</cp:coreProperties>
</file>