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Keep Me Near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the cross! O Lamb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its scenes before me;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me walk from day to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its shadow o'er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cross, in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glory ever,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raptur'd soul shall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beyond the river.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the cross! I'll watch and wait,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Hoping, trusting ever,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I reach the golden strand,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beyond the river.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cross, in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glory ever,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raptur'd soul shall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beyond the river.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keep me near the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 precious fountain,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 all, a healing stream,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Flows from Calv'ry's mountain.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cross, in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glory ever,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raptur'd soul shall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beyond the river.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the cross, a trembling soul,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and mercy found me;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the Bright and Morning Star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Shed His beams around 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cross, in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glory ever,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raptur'd soul shall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beyond the river.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2026-08-24T07:34:24Z</dcterms:created>
  <dcterms:modified xsi:type="dcterms:W3CDTF">2026-08-24T07:34:24Z</dcterms:modified>
</cp:coreProperties>
</file>