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కృప జూపవయ్యా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Krupa Joopavayyaa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నాదు హృదయము నీదెసుమ్మా - నీవె గైకొనుమా యేసయ్యా = శుద్ధ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జేసి నను నీ - సుతునిగా జేయు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Naadu Hrudayamu Needesummaa - Neeve Gaikonumaa Yesayyaa = Shuddha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Jesi Nanu Nee - Suthunigaa Jeyu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కృప జూపవయ్యా - దాపు జేరితిని యేసయ్యా = పాప 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(క్రింద శ్రమపడి - కృంగియున్నాను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Krupa Joopavayyaa - Daapu Jerithini Yesayyaa = Paapa 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(Krinda Shramapadi - Krunggiyunnaanu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వేష భాషలతోడ నిండి - మోసపోయితిని యేసయ్యా = దోసిలొగ్గి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చేరితి - దాసునిగ టబ్రోవు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Vesha Bhaashalathoda Nindi - Mosapoyithini Yesayyaa = Dosiloggi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Cherithi - Daasuniga Tabrovu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నీతి లేని నాదు జీవిత - మేల నికనయ్యా యేసయ్యా = నీతి గరపి బ్రోవు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మయ్యా - నీతి నిడవయ్యా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Neethi Leni Naadu Jeevitha - Mela Nikanayyaa Yesayyaa = Neethi Garapi Brovu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Mayyaa - Neethi Nidavayyaa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నీదు సిలువలోని (ప్రేమ - నెంచదర మౌన? యేసయ్యా = నాదు కలుష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మంత బాపి - కనికరింపు మా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Needu Siluvaloni (Prema - Nenchadara Mauna? Yesayyaa = Naadu Kalusha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Mantha Baapi - Kanikarimpu Maa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నీదు రక్తధారలేయిల - పాపికాశ్రయము యేసయ్యా = నీతిమంతుల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జేయుమయ్యా - నీతిసూర్యుండా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Needu Rakthadhaaraleyila - Paapikaashrayamu Yesayyaa = Neethimanthula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Jeyumayyaa - Neethisooryundaa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_దాపుగోరినవారలకు నీ - ప్రాపుజూపితివి యేసయ్యా = పాపశాపము బాపి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- జీవమిడవయ్యా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_Daapugorinavaaralaku Nee - Praapujoopithivi Yesayyaa = Paapashaapamu Baapi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- Jeevamidavayyaa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శాంతి గోరువార లెల్లనీ - చెంతకరగినచో యేసయ్యా = చింతలెల్ల దీర్చగలవు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శాంతి నొసగెదవు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Shaanthi Goruvaara Lellanee - Chenthakaraginacho Yesayyaa = Chinthalella Deerchagalavu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Shaanthi Nosagedavu Yesayyaa ॥Paapi॥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పరమరక్షక నీదు డ్రేమ - నెరుగ తరమౌన యేసయ్యా = పరుల 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బ్రోవ - వేచియున్నావా యేసయ్యా ॥పాపి॥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Paramarakshaka Needu Drema - Neruga Tharamauna Yesayyaa = Parula 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Brova - Vechiyunnaavaa Yesayyaa ॥Paapi॥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2026-08-11T18:43:40Z</dcterms:created>
  <dcterms:modified xsi:type="dcterms:W3CDTF">2026-08-11T18:43:40Z</dcterms:modified>
</cp:coreProperties>
</file>