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యవ్వనుడా యవ్వనుడా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మాటిమాటికి ఏల పడిపోవుచున్నావు?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Yavvanudaa Yavvanudaa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Maati Maatiki Aela Padipovuchunnaavu?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యవ్వనుడా యవ్వనుడా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పాపజీవితంలో ఇంక ఎన్నాళ్ళు సాగెదవు?       ||యవ్వనుడా||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Yavvanudaa Yavvanudaa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 Jeevithamlo Inka Ennaallu Saagedavu?         ||Yavvanudaa||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దుష్టుడు శోధనలకు గురిచేయుచుండగా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వాక్యమనే ఖడ్గముతో తరిమికొట్టుము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Dushtudu Shodhanalaku Guri Cheyuchundagaa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Vaakyamane Khadgamutho Tharimi Kottumu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స్వీకరించి వెంబడించుము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అపజయమే ఎరుగక సాగిపోవుము (2)          ||యవ్వనుడా||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Sweekarinchi Vembadinchumu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Apajayame Erugaka Saagipovumu (2)         ||Yavvanudaa||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వాక్యముతో సరిచేసుకొనుము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ఇతరులకొక మాదిరిగా జీవించుము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Vaakyamutho Sari Chesukonumu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Itharulakoka Maadiriga Jeevinchumu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పాపమనే చీకటిలో ఉన్నవారిని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సాక్ష్యముతో వెలుగులోకి నడిపించుము (2)       ||యవ్వనుడా||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Paapamane Cheekatilo Unnavaarini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Saakshyamutho Veluguloki Nadipinchumu (2)      ||Yavvanudaa||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యవ్వనుడా యవ్వనుడా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ఇప్పటికైనా… యేసు పాదాల చెంతకి 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Yavvanudaa Yavvanudaa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Ippatikainaa… Yesu Paadaala Chenthaki Raavaa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2026-02-25T09:29:09Z</dcterms:created>
  <dcterms:modified xsi:type="dcterms:W3CDTF">2026-02-25T09:29:09Z</dcterms:modified>
</cp:coreProperties>
</file>